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60"/>
  </p:normalViewPr>
  <p:slideViewPr>
    <p:cSldViewPr snapToGrid="0">
      <p:cViewPr varScale="1">
        <p:scale>
          <a:sx n="121" d="100"/>
          <a:sy n="121" d="100"/>
        </p:scale>
        <p:origin x="19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 name="Shape 119"/>
          <p:cNvSpPr>
            <a:spLocks noGrp="1" noRot="1" noChangeAspect="1"/>
          </p:cNvSpPr>
          <p:nvPr>
            <p:ph type="sldImg"/>
          </p:nvPr>
        </p:nvSpPr>
        <p:spPr>
          <a:xfrm>
            <a:off x="1143000" y="685800"/>
            <a:ext cx="4572000" cy="3429000"/>
          </a:xfrm>
          <a:prstGeom prst="rect">
            <a:avLst/>
          </a:prstGeom>
        </p:spPr>
        <p:txBody>
          <a:bodyPr/>
          <a:lstStyle/>
          <a:p>
            <a:endParaRPr/>
          </a:p>
        </p:txBody>
      </p:sp>
      <p:sp>
        <p:nvSpPr>
          <p:cNvPr id="120" name="Shape 12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1">
    <p:spTree>
      <p:nvGrpSpPr>
        <p:cNvPr id="1" name=""/>
        <p:cNvGrpSpPr/>
        <p:nvPr/>
      </p:nvGrpSpPr>
      <p:grpSpPr>
        <a:xfrm>
          <a:off x="0" y="0"/>
          <a:ext cx="0" cy="0"/>
          <a:chOff x="0" y="0"/>
          <a:chExt cx="0" cy="0"/>
        </a:xfrm>
      </p:grpSpPr>
      <p:sp>
        <p:nvSpPr>
          <p:cNvPr id="15" name="Body Level One…"/>
          <p:cNvSpPr txBox="1">
            <a:spLocks noGrp="1"/>
          </p:cNvSpPr>
          <p:nvPr>
            <p:ph type="body" sz="quarter" idx="1" hasCustomPrompt="1"/>
          </p:nvPr>
        </p:nvSpPr>
        <p:spPr>
          <a:prstGeom prst="rect">
            <a:avLst/>
          </a:prstGeom>
        </p:spPr>
        <p:txBody>
          <a:bodyPr/>
          <a:lstStyle/>
          <a:p>
            <a:r>
              <a:t>MAIN HEADING</a:t>
            </a:r>
          </a:p>
          <a:p>
            <a:pPr lvl="1"/>
            <a:endParaRPr/>
          </a:p>
          <a:p>
            <a:pPr lvl="2"/>
            <a:endParaRPr/>
          </a:p>
          <a:p>
            <a:pPr lvl="3"/>
            <a:endParaRPr/>
          </a:p>
          <a:p>
            <a:pPr lvl="4"/>
            <a:endParaRPr/>
          </a:p>
        </p:txBody>
      </p:sp>
      <p:sp>
        <p:nvSpPr>
          <p:cNvPr id="16" name="Text Placeholder 23"/>
          <p:cNvSpPr>
            <a:spLocks noGrp="1"/>
          </p:cNvSpPr>
          <p:nvPr>
            <p:ph type="body" sz="quarter" idx="21" hasCustomPrompt="1"/>
          </p:nvPr>
        </p:nvSpPr>
        <p:spPr>
          <a:xfrm>
            <a:off x="823912" y="5687062"/>
            <a:ext cx="5608638" cy="714376"/>
          </a:xfrm>
          <a:prstGeom prst="rect">
            <a:avLst/>
          </a:prstGeom>
        </p:spPr>
        <p:txBody>
          <a:bodyPr/>
          <a:lstStyle>
            <a:lvl1pPr>
              <a:defRPr sz="2400">
                <a:solidFill>
                  <a:srgbClr val="016BB4"/>
                </a:solidFill>
              </a:defRPr>
            </a:lvl1pPr>
          </a:lstStyle>
          <a:p>
            <a:r>
              <a:t>Sub heading goes here</a:t>
            </a: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2">
    <p:spTree>
      <p:nvGrpSpPr>
        <p:cNvPr id="1" name=""/>
        <p:cNvGrpSpPr/>
        <p:nvPr/>
      </p:nvGrpSpPr>
      <p:grpSpPr>
        <a:xfrm>
          <a:off x="0" y="0"/>
          <a:ext cx="0" cy="0"/>
          <a:chOff x="0" y="0"/>
          <a:chExt cx="0" cy="0"/>
        </a:xfrm>
      </p:grpSpPr>
      <p:pic>
        <p:nvPicPr>
          <p:cNvPr id="24"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5" name="Picture 9" descr="Picture 9"/>
          <p:cNvPicPr>
            <a:picLocks noChangeAspect="1"/>
          </p:cNvPicPr>
          <p:nvPr/>
        </p:nvPicPr>
        <p:blipFill>
          <a:blip r:embed="rId3"/>
          <a:stretch>
            <a:fillRect/>
          </a:stretch>
        </p:blipFill>
        <p:spPr>
          <a:xfrm>
            <a:off x="6433127" y="889000"/>
            <a:ext cx="5080001" cy="5080000"/>
          </a:xfrm>
          <a:prstGeom prst="rect">
            <a:avLst/>
          </a:prstGeom>
          <a:ln w="12700">
            <a:miter lim="400000"/>
          </a:ln>
        </p:spPr>
      </p:pic>
      <p:pic>
        <p:nvPicPr>
          <p:cNvPr id="26" name="Picture 11" descr="Picture 11"/>
          <p:cNvPicPr>
            <a:picLocks noChangeAspect="1"/>
          </p:cNvPicPr>
          <p:nvPr/>
        </p:nvPicPr>
        <p:blipFill>
          <a:blip r:embed="rId4"/>
          <a:stretch>
            <a:fillRect/>
          </a:stretch>
        </p:blipFill>
        <p:spPr>
          <a:xfrm>
            <a:off x="687449" y="668151"/>
            <a:ext cx="5384801" cy="2006601"/>
          </a:xfrm>
          <a:prstGeom prst="rect">
            <a:avLst/>
          </a:prstGeom>
          <a:ln w="12700">
            <a:miter lim="400000"/>
          </a:ln>
        </p:spPr>
      </p:pic>
      <p:pic>
        <p:nvPicPr>
          <p:cNvPr id="27" name="Picture 13" descr="Picture 13"/>
          <p:cNvPicPr>
            <a:picLocks noChangeAspect="1"/>
          </p:cNvPicPr>
          <p:nvPr/>
        </p:nvPicPr>
        <p:blipFill>
          <a:blip r:embed="rId5"/>
          <a:stretch>
            <a:fillRect/>
          </a:stretch>
        </p:blipFill>
        <p:spPr>
          <a:xfrm>
            <a:off x="714498" y="4984750"/>
            <a:ext cx="3644901" cy="419100"/>
          </a:xfrm>
          <a:prstGeom prst="rect">
            <a:avLst/>
          </a:prstGeom>
          <a:ln w="12700">
            <a:miter lim="400000"/>
          </a:ln>
        </p:spPr>
      </p:pic>
      <p:sp>
        <p:nvSpPr>
          <p:cNvPr id="28" name="Body Level One…"/>
          <p:cNvSpPr txBox="1">
            <a:spLocks noGrp="1"/>
          </p:cNvSpPr>
          <p:nvPr>
            <p:ph type="body" sz="quarter" idx="1" hasCustomPrompt="1"/>
          </p:nvPr>
        </p:nvSpPr>
        <p:spPr>
          <a:prstGeom prst="rect">
            <a:avLst/>
          </a:prstGeom>
        </p:spPr>
        <p:txBody>
          <a:bodyPr/>
          <a:lstStyle/>
          <a:p>
            <a:r>
              <a:t>MAIN HEADING</a:t>
            </a:r>
          </a:p>
          <a:p>
            <a:pPr lvl="1"/>
            <a:endParaRPr/>
          </a:p>
          <a:p>
            <a:pPr lvl="2"/>
            <a:endParaRPr/>
          </a:p>
          <a:p>
            <a:pPr lvl="3"/>
            <a:endParaRPr/>
          </a:p>
          <a:p>
            <a:pPr lvl="4"/>
            <a:endParaRPr/>
          </a:p>
        </p:txBody>
      </p:sp>
      <p:sp>
        <p:nvSpPr>
          <p:cNvPr id="29" name="Text Placeholder 23"/>
          <p:cNvSpPr>
            <a:spLocks noGrp="1"/>
          </p:cNvSpPr>
          <p:nvPr>
            <p:ph type="body" sz="quarter" idx="21" hasCustomPrompt="1"/>
          </p:nvPr>
        </p:nvSpPr>
        <p:spPr>
          <a:xfrm>
            <a:off x="823912" y="5687062"/>
            <a:ext cx="5608638" cy="714376"/>
          </a:xfrm>
          <a:prstGeom prst="rect">
            <a:avLst/>
          </a:prstGeom>
        </p:spPr>
        <p:txBody>
          <a:bodyPr/>
          <a:lstStyle>
            <a:lvl1pPr>
              <a:defRPr sz="2400">
                <a:solidFill>
                  <a:srgbClr val="F9CC32"/>
                </a:solidFill>
              </a:defRPr>
            </a:lvl1pPr>
          </a:lstStyle>
          <a:p>
            <a:r>
              <a:t>Sub heading goes here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3">
    <p:spTree>
      <p:nvGrpSpPr>
        <p:cNvPr id="1" name=""/>
        <p:cNvGrpSpPr/>
        <p:nvPr/>
      </p:nvGrpSpPr>
      <p:grpSpPr>
        <a:xfrm>
          <a:off x="0" y="0"/>
          <a:ext cx="0" cy="0"/>
          <a:chOff x="0" y="0"/>
          <a:chExt cx="0" cy="0"/>
        </a:xfrm>
      </p:grpSpPr>
      <p:pic>
        <p:nvPicPr>
          <p:cNvPr id="37"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38" name="Picture 9" descr="Picture 9"/>
          <p:cNvPicPr>
            <a:picLocks noChangeAspect="1"/>
          </p:cNvPicPr>
          <p:nvPr/>
        </p:nvPicPr>
        <p:blipFill>
          <a:blip r:embed="rId3"/>
          <a:stretch>
            <a:fillRect/>
          </a:stretch>
        </p:blipFill>
        <p:spPr>
          <a:xfrm>
            <a:off x="6433127" y="889000"/>
            <a:ext cx="5080001" cy="5080000"/>
          </a:xfrm>
          <a:prstGeom prst="rect">
            <a:avLst/>
          </a:prstGeom>
          <a:ln w="12700">
            <a:miter lim="400000"/>
          </a:ln>
        </p:spPr>
      </p:pic>
      <p:pic>
        <p:nvPicPr>
          <p:cNvPr id="39" name="Picture 11" descr="Picture 11"/>
          <p:cNvPicPr>
            <a:picLocks noChangeAspect="1"/>
          </p:cNvPicPr>
          <p:nvPr/>
        </p:nvPicPr>
        <p:blipFill>
          <a:blip r:embed="rId4"/>
          <a:stretch>
            <a:fillRect/>
          </a:stretch>
        </p:blipFill>
        <p:spPr>
          <a:xfrm>
            <a:off x="687449" y="668151"/>
            <a:ext cx="5384801" cy="2006601"/>
          </a:xfrm>
          <a:prstGeom prst="rect">
            <a:avLst/>
          </a:prstGeom>
          <a:ln w="12700">
            <a:miter lim="400000"/>
          </a:ln>
        </p:spPr>
      </p:pic>
      <p:pic>
        <p:nvPicPr>
          <p:cNvPr id="40" name="Picture 13" descr="Picture 13"/>
          <p:cNvPicPr>
            <a:picLocks noChangeAspect="1"/>
          </p:cNvPicPr>
          <p:nvPr/>
        </p:nvPicPr>
        <p:blipFill>
          <a:blip r:embed="rId5"/>
          <a:stretch>
            <a:fillRect/>
          </a:stretch>
        </p:blipFill>
        <p:spPr>
          <a:xfrm>
            <a:off x="714498" y="4984750"/>
            <a:ext cx="3644901" cy="419100"/>
          </a:xfrm>
          <a:prstGeom prst="rect">
            <a:avLst/>
          </a:prstGeom>
          <a:ln w="12700">
            <a:miter lim="400000"/>
          </a:ln>
        </p:spPr>
      </p:pic>
      <p:sp>
        <p:nvSpPr>
          <p:cNvPr id="41" name="Body Level One…"/>
          <p:cNvSpPr txBox="1">
            <a:spLocks noGrp="1"/>
          </p:cNvSpPr>
          <p:nvPr>
            <p:ph type="body" sz="quarter" idx="1" hasCustomPrompt="1"/>
          </p:nvPr>
        </p:nvSpPr>
        <p:spPr>
          <a:prstGeom prst="rect">
            <a:avLst/>
          </a:prstGeom>
        </p:spPr>
        <p:txBody>
          <a:bodyPr/>
          <a:lstStyle/>
          <a:p>
            <a:r>
              <a:t>MAIN HEADING</a:t>
            </a:r>
          </a:p>
          <a:p>
            <a:pPr lvl="1"/>
            <a:endParaRPr/>
          </a:p>
          <a:p>
            <a:pPr lvl="2"/>
            <a:endParaRPr/>
          </a:p>
          <a:p>
            <a:pPr lvl="3"/>
            <a:endParaRPr/>
          </a:p>
          <a:p>
            <a:pPr lvl="4"/>
            <a:endParaRPr/>
          </a:p>
        </p:txBody>
      </p:sp>
      <p:sp>
        <p:nvSpPr>
          <p:cNvPr id="42" name="Text Placeholder 23"/>
          <p:cNvSpPr>
            <a:spLocks noGrp="1"/>
          </p:cNvSpPr>
          <p:nvPr>
            <p:ph type="body" sz="quarter" idx="21" hasCustomPrompt="1"/>
          </p:nvPr>
        </p:nvSpPr>
        <p:spPr>
          <a:xfrm>
            <a:off x="823912" y="5687062"/>
            <a:ext cx="5608638" cy="714376"/>
          </a:xfrm>
          <a:prstGeom prst="rect">
            <a:avLst/>
          </a:prstGeom>
        </p:spPr>
        <p:txBody>
          <a:bodyPr/>
          <a:lstStyle>
            <a:lvl1pPr>
              <a:defRPr sz="2400">
                <a:solidFill>
                  <a:srgbClr val="016BB4"/>
                </a:solidFill>
              </a:defRPr>
            </a:lvl1pPr>
          </a:lstStyle>
          <a:p>
            <a:r>
              <a:t>Sub heading goes here</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Slide 4">
    <p:spTree>
      <p:nvGrpSpPr>
        <p:cNvPr id="1" name=""/>
        <p:cNvGrpSpPr/>
        <p:nvPr/>
      </p:nvGrpSpPr>
      <p:grpSpPr>
        <a:xfrm>
          <a:off x="0" y="0"/>
          <a:ext cx="0" cy="0"/>
          <a:chOff x="0" y="0"/>
          <a:chExt cx="0" cy="0"/>
        </a:xfrm>
      </p:grpSpPr>
      <p:pic>
        <p:nvPicPr>
          <p:cNvPr id="50"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51" name="Picture 9" descr="Picture 9"/>
          <p:cNvPicPr>
            <a:picLocks noChangeAspect="1"/>
          </p:cNvPicPr>
          <p:nvPr/>
        </p:nvPicPr>
        <p:blipFill>
          <a:blip r:embed="rId3"/>
          <a:stretch>
            <a:fillRect/>
          </a:stretch>
        </p:blipFill>
        <p:spPr>
          <a:xfrm>
            <a:off x="6433127" y="889000"/>
            <a:ext cx="5080001" cy="5080000"/>
          </a:xfrm>
          <a:prstGeom prst="rect">
            <a:avLst/>
          </a:prstGeom>
          <a:ln w="12700">
            <a:miter lim="400000"/>
          </a:ln>
        </p:spPr>
      </p:pic>
      <p:pic>
        <p:nvPicPr>
          <p:cNvPr id="52" name="Picture 11" descr="Picture 11"/>
          <p:cNvPicPr>
            <a:picLocks noChangeAspect="1"/>
          </p:cNvPicPr>
          <p:nvPr/>
        </p:nvPicPr>
        <p:blipFill>
          <a:blip r:embed="rId4"/>
          <a:stretch>
            <a:fillRect/>
          </a:stretch>
        </p:blipFill>
        <p:spPr>
          <a:xfrm>
            <a:off x="687449" y="668151"/>
            <a:ext cx="5384801" cy="2006601"/>
          </a:xfrm>
          <a:prstGeom prst="rect">
            <a:avLst/>
          </a:prstGeom>
          <a:ln w="12700">
            <a:miter lim="400000"/>
          </a:ln>
        </p:spPr>
      </p:pic>
      <p:pic>
        <p:nvPicPr>
          <p:cNvPr id="53" name="Picture 13" descr="Picture 13"/>
          <p:cNvPicPr>
            <a:picLocks noChangeAspect="1"/>
          </p:cNvPicPr>
          <p:nvPr/>
        </p:nvPicPr>
        <p:blipFill>
          <a:blip r:embed="rId5"/>
          <a:stretch>
            <a:fillRect/>
          </a:stretch>
        </p:blipFill>
        <p:spPr>
          <a:xfrm>
            <a:off x="714498" y="4984750"/>
            <a:ext cx="3644901" cy="419100"/>
          </a:xfrm>
          <a:prstGeom prst="rect">
            <a:avLst/>
          </a:prstGeom>
          <a:ln w="12700">
            <a:miter lim="400000"/>
          </a:ln>
        </p:spPr>
      </p:pic>
      <p:sp>
        <p:nvSpPr>
          <p:cNvPr id="54" name="Body Level One…"/>
          <p:cNvSpPr txBox="1">
            <a:spLocks noGrp="1"/>
          </p:cNvSpPr>
          <p:nvPr>
            <p:ph type="body" sz="quarter" idx="1" hasCustomPrompt="1"/>
          </p:nvPr>
        </p:nvSpPr>
        <p:spPr>
          <a:prstGeom prst="rect">
            <a:avLst/>
          </a:prstGeom>
        </p:spPr>
        <p:txBody>
          <a:bodyPr/>
          <a:lstStyle/>
          <a:p>
            <a:r>
              <a:t>MAIN HEADING</a:t>
            </a:r>
          </a:p>
          <a:p>
            <a:pPr lvl="1"/>
            <a:endParaRPr/>
          </a:p>
          <a:p>
            <a:pPr lvl="2"/>
            <a:endParaRPr/>
          </a:p>
          <a:p>
            <a:pPr lvl="3"/>
            <a:endParaRPr/>
          </a:p>
          <a:p>
            <a:pPr lvl="4"/>
            <a:endParaRPr/>
          </a:p>
        </p:txBody>
      </p:sp>
      <p:sp>
        <p:nvSpPr>
          <p:cNvPr id="55" name="Text Placeholder 23"/>
          <p:cNvSpPr>
            <a:spLocks noGrp="1"/>
          </p:cNvSpPr>
          <p:nvPr>
            <p:ph type="body" sz="quarter" idx="21" hasCustomPrompt="1"/>
          </p:nvPr>
        </p:nvSpPr>
        <p:spPr>
          <a:xfrm>
            <a:off x="823912" y="5687062"/>
            <a:ext cx="5608638" cy="714376"/>
          </a:xfrm>
          <a:prstGeom prst="rect">
            <a:avLst/>
          </a:prstGeom>
        </p:spPr>
        <p:txBody>
          <a:bodyPr/>
          <a:lstStyle>
            <a:lvl1pPr>
              <a:defRPr sz="2400">
                <a:solidFill>
                  <a:srgbClr val="F9CC32"/>
                </a:solidFill>
              </a:defRPr>
            </a:lvl1pPr>
          </a:lstStyle>
          <a:p>
            <a:r>
              <a:t>Sub heading goes here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Slide 5">
    <p:spTree>
      <p:nvGrpSpPr>
        <p:cNvPr id="1" name=""/>
        <p:cNvGrpSpPr/>
        <p:nvPr/>
      </p:nvGrpSpPr>
      <p:grpSpPr>
        <a:xfrm>
          <a:off x="0" y="0"/>
          <a:ext cx="0" cy="0"/>
          <a:chOff x="0" y="0"/>
          <a:chExt cx="0" cy="0"/>
        </a:xfrm>
      </p:grpSpPr>
      <p:pic>
        <p:nvPicPr>
          <p:cNvPr id="63"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64" name="Picture 11" descr="Picture 11"/>
          <p:cNvPicPr>
            <a:picLocks noChangeAspect="1"/>
          </p:cNvPicPr>
          <p:nvPr/>
        </p:nvPicPr>
        <p:blipFill>
          <a:blip r:embed="rId3"/>
          <a:stretch>
            <a:fillRect/>
          </a:stretch>
        </p:blipFill>
        <p:spPr>
          <a:xfrm>
            <a:off x="3403600" y="668151"/>
            <a:ext cx="5384800" cy="2006601"/>
          </a:xfrm>
          <a:prstGeom prst="rect">
            <a:avLst/>
          </a:prstGeom>
          <a:ln w="12700">
            <a:miter lim="400000"/>
          </a:ln>
        </p:spPr>
      </p:pic>
      <p:pic>
        <p:nvPicPr>
          <p:cNvPr id="65" name="Picture 13" descr="Picture 13"/>
          <p:cNvPicPr>
            <a:picLocks noChangeAspect="1"/>
          </p:cNvPicPr>
          <p:nvPr/>
        </p:nvPicPr>
        <p:blipFill>
          <a:blip r:embed="rId4"/>
          <a:stretch>
            <a:fillRect/>
          </a:stretch>
        </p:blipFill>
        <p:spPr>
          <a:xfrm>
            <a:off x="4273550" y="4984750"/>
            <a:ext cx="3644900" cy="419100"/>
          </a:xfrm>
          <a:prstGeom prst="rect">
            <a:avLst/>
          </a:prstGeom>
          <a:ln w="12700">
            <a:miter lim="400000"/>
          </a:ln>
        </p:spPr>
      </p:pic>
      <p:sp>
        <p:nvSpPr>
          <p:cNvPr id="66" name="Body Level One…"/>
          <p:cNvSpPr txBox="1">
            <a:spLocks noGrp="1"/>
          </p:cNvSpPr>
          <p:nvPr>
            <p:ph type="body" sz="quarter" idx="1" hasCustomPrompt="1"/>
          </p:nvPr>
        </p:nvSpPr>
        <p:spPr>
          <a:xfrm>
            <a:off x="3291568" y="3492355"/>
            <a:ext cx="5608864" cy="1446213"/>
          </a:xfrm>
          <a:prstGeom prst="rect">
            <a:avLst/>
          </a:prstGeom>
        </p:spPr>
        <p:txBody>
          <a:bodyPr/>
          <a:lstStyle>
            <a:lvl1pPr algn="ctr"/>
            <a:lvl2pPr algn="ctr"/>
            <a:lvl3pPr algn="ctr"/>
            <a:lvl4pPr algn="ctr"/>
            <a:lvl5pPr algn="ctr"/>
          </a:lstStyle>
          <a:p>
            <a:r>
              <a:t>MAIN HEADING</a:t>
            </a:r>
          </a:p>
          <a:p>
            <a:pPr lvl="1"/>
            <a:endParaRPr/>
          </a:p>
          <a:p>
            <a:pPr lvl="2"/>
            <a:endParaRPr/>
          </a:p>
          <a:p>
            <a:pPr lvl="3"/>
            <a:endParaRPr/>
          </a:p>
          <a:p>
            <a:pPr lvl="4"/>
            <a:endParaRPr/>
          </a:p>
        </p:txBody>
      </p:sp>
      <p:sp>
        <p:nvSpPr>
          <p:cNvPr id="67" name="Text Placeholder 23"/>
          <p:cNvSpPr>
            <a:spLocks noGrp="1"/>
          </p:cNvSpPr>
          <p:nvPr>
            <p:ph type="body" sz="quarter" idx="21" hasCustomPrompt="1"/>
          </p:nvPr>
        </p:nvSpPr>
        <p:spPr>
          <a:xfrm>
            <a:off x="3291682" y="5687062"/>
            <a:ext cx="5608638" cy="714376"/>
          </a:xfrm>
          <a:prstGeom prst="rect">
            <a:avLst/>
          </a:prstGeom>
        </p:spPr>
        <p:txBody>
          <a:bodyPr/>
          <a:lstStyle>
            <a:lvl1pPr algn="ctr">
              <a:defRPr sz="2400">
                <a:solidFill>
                  <a:srgbClr val="016BB4"/>
                </a:solidFill>
              </a:defRPr>
            </a:lvl1pPr>
          </a:lstStyle>
          <a:p>
            <a:r>
              <a:t>Sub heading goes here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Slide 6">
    <p:spTree>
      <p:nvGrpSpPr>
        <p:cNvPr id="1" name=""/>
        <p:cNvGrpSpPr/>
        <p:nvPr/>
      </p:nvGrpSpPr>
      <p:grpSpPr>
        <a:xfrm>
          <a:off x="0" y="0"/>
          <a:ext cx="0" cy="0"/>
          <a:chOff x="0" y="0"/>
          <a:chExt cx="0" cy="0"/>
        </a:xfrm>
      </p:grpSpPr>
      <p:pic>
        <p:nvPicPr>
          <p:cNvPr id="75"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76" name="Picture 11" descr="Picture 11"/>
          <p:cNvPicPr>
            <a:picLocks noChangeAspect="1"/>
          </p:cNvPicPr>
          <p:nvPr/>
        </p:nvPicPr>
        <p:blipFill>
          <a:blip r:embed="rId3"/>
          <a:stretch>
            <a:fillRect/>
          </a:stretch>
        </p:blipFill>
        <p:spPr>
          <a:xfrm>
            <a:off x="3403600" y="668151"/>
            <a:ext cx="5384800" cy="2006601"/>
          </a:xfrm>
          <a:prstGeom prst="rect">
            <a:avLst/>
          </a:prstGeom>
          <a:ln w="12700">
            <a:miter lim="400000"/>
          </a:ln>
        </p:spPr>
      </p:pic>
      <p:pic>
        <p:nvPicPr>
          <p:cNvPr id="77" name="Picture 13" descr="Picture 13"/>
          <p:cNvPicPr>
            <a:picLocks noChangeAspect="1"/>
          </p:cNvPicPr>
          <p:nvPr/>
        </p:nvPicPr>
        <p:blipFill>
          <a:blip r:embed="rId4"/>
          <a:stretch>
            <a:fillRect/>
          </a:stretch>
        </p:blipFill>
        <p:spPr>
          <a:xfrm>
            <a:off x="4273550" y="4984750"/>
            <a:ext cx="3644900" cy="419100"/>
          </a:xfrm>
          <a:prstGeom prst="rect">
            <a:avLst/>
          </a:prstGeom>
          <a:ln w="12700">
            <a:miter lim="400000"/>
          </a:ln>
        </p:spPr>
      </p:pic>
      <p:sp>
        <p:nvSpPr>
          <p:cNvPr id="78" name="Body Level One…"/>
          <p:cNvSpPr txBox="1">
            <a:spLocks noGrp="1"/>
          </p:cNvSpPr>
          <p:nvPr>
            <p:ph type="body" sz="quarter" idx="1" hasCustomPrompt="1"/>
          </p:nvPr>
        </p:nvSpPr>
        <p:spPr>
          <a:xfrm>
            <a:off x="3291568" y="3492355"/>
            <a:ext cx="5608864" cy="1446213"/>
          </a:xfrm>
          <a:prstGeom prst="rect">
            <a:avLst/>
          </a:prstGeom>
        </p:spPr>
        <p:txBody>
          <a:bodyPr/>
          <a:lstStyle>
            <a:lvl1pPr algn="ctr"/>
            <a:lvl2pPr algn="ctr"/>
            <a:lvl3pPr algn="ctr"/>
            <a:lvl4pPr algn="ctr"/>
            <a:lvl5pPr algn="ctr"/>
          </a:lstStyle>
          <a:p>
            <a:r>
              <a:t>MAIN HEADING</a:t>
            </a:r>
          </a:p>
          <a:p>
            <a:pPr lvl="1"/>
            <a:endParaRPr/>
          </a:p>
          <a:p>
            <a:pPr lvl="2"/>
            <a:endParaRPr/>
          </a:p>
          <a:p>
            <a:pPr lvl="3"/>
            <a:endParaRPr/>
          </a:p>
          <a:p>
            <a:pPr lvl="4"/>
            <a:endParaRPr/>
          </a:p>
        </p:txBody>
      </p:sp>
      <p:sp>
        <p:nvSpPr>
          <p:cNvPr id="79" name="Text Placeholder 23"/>
          <p:cNvSpPr>
            <a:spLocks noGrp="1"/>
          </p:cNvSpPr>
          <p:nvPr>
            <p:ph type="body" sz="quarter" idx="21" hasCustomPrompt="1"/>
          </p:nvPr>
        </p:nvSpPr>
        <p:spPr>
          <a:xfrm>
            <a:off x="3291682" y="5687062"/>
            <a:ext cx="5608638" cy="714376"/>
          </a:xfrm>
          <a:prstGeom prst="rect">
            <a:avLst/>
          </a:prstGeom>
        </p:spPr>
        <p:txBody>
          <a:bodyPr/>
          <a:lstStyle>
            <a:lvl1pPr algn="ctr">
              <a:defRPr sz="2400">
                <a:solidFill>
                  <a:srgbClr val="F9CC32"/>
                </a:solidFill>
              </a:defRPr>
            </a:lvl1pPr>
          </a:lstStyle>
          <a:p>
            <a:r>
              <a:t>Sub heading goes here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Slide 7">
    <p:spTree>
      <p:nvGrpSpPr>
        <p:cNvPr id="1" name=""/>
        <p:cNvGrpSpPr/>
        <p:nvPr/>
      </p:nvGrpSpPr>
      <p:grpSpPr>
        <a:xfrm>
          <a:off x="0" y="0"/>
          <a:ext cx="0" cy="0"/>
          <a:chOff x="0" y="0"/>
          <a:chExt cx="0" cy="0"/>
        </a:xfrm>
      </p:grpSpPr>
      <p:pic>
        <p:nvPicPr>
          <p:cNvPr id="87"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88" name="Picture 11" descr="Picture 11"/>
          <p:cNvPicPr>
            <a:picLocks noChangeAspect="1"/>
          </p:cNvPicPr>
          <p:nvPr/>
        </p:nvPicPr>
        <p:blipFill>
          <a:blip r:embed="rId3"/>
          <a:stretch>
            <a:fillRect/>
          </a:stretch>
        </p:blipFill>
        <p:spPr>
          <a:xfrm>
            <a:off x="3403600" y="668151"/>
            <a:ext cx="5384800" cy="2006601"/>
          </a:xfrm>
          <a:prstGeom prst="rect">
            <a:avLst/>
          </a:prstGeom>
          <a:ln w="12700">
            <a:miter lim="400000"/>
          </a:ln>
        </p:spPr>
      </p:pic>
      <p:pic>
        <p:nvPicPr>
          <p:cNvPr id="89" name="Picture 13" descr="Picture 13"/>
          <p:cNvPicPr>
            <a:picLocks noChangeAspect="1"/>
          </p:cNvPicPr>
          <p:nvPr/>
        </p:nvPicPr>
        <p:blipFill>
          <a:blip r:embed="rId4"/>
          <a:stretch>
            <a:fillRect/>
          </a:stretch>
        </p:blipFill>
        <p:spPr>
          <a:xfrm>
            <a:off x="4273550" y="4984750"/>
            <a:ext cx="3644900" cy="419100"/>
          </a:xfrm>
          <a:prstGeom prst="rect">
            <a:avLst/>
          </a:prstGeom>
          <a:ln w="12700">
            <a:miter lim="400000"/>
          </a:ln>
        </p:spPr>
      </p:pic>
      <p:sp>
        <p:nvSpPr>
          <p:cNvPr id="90" name="Body Level One…"/>
          <p:cNvSpPr txBox="1">
            <a:spLocks noGrp="1"/>
          </p:cNvSpPr>
          <p:nvPr>
            <p:ph type="body" sz="quarter" idx="1" hasCustomPrompt="1"/>
          </p:nvPr>
        </p:nvSpPr>
        <p:spPr>
          <a:xfrm>
            <a:off x="3291568" y="3492355"/>
            <a:ext cx="5608864" cy="1446213"/>
          </a:xfrm>
          <a:prstGeom prst="rect">
            <a:avLst/>
          </a:prstGeom>
        </p:spPr>
        <p:txBody>
          <a:bodyPr/>
          <a:lstStyle>
            <a:lvl1pPr algn="ctr"/>
            <a:lvl2pPr algn="ctr"/>
            <a:lvl3pPr algn="ctr"/>
            <a:lvl4pPr algn="ctr"/>
            <a:lvl5pPr algn="ctr"/>
          </a:lstStyle>
          <a:p>
            <a:r>
              <a:t>MAIN HEADING</a:t>
            </a:r>
          </a:p>
          <a:p>
            <a:pPr lvl="1"/>
            <a:endParaRPr/>
          </a:p>
          <a:p>
            <a:pPr lvl="2"/>
            <a:endParaRPr/>
          </a:p>
          <a:p>
            <a:pPr lvl="3"/>
            <a:endParaRPr/>
          </a:p>
          <a:p>
            <a:pPr lvl="4"/>
            <a:endParaRPr/>
          </a:p>
        </p:txBody>
      </p:sp>
      <p:sp>
        <p:nvSpPr>
          <p:cNvPr id="91" name="Text Placeholder 23"/>
          <p:cNvSpPr>
            <a:spLocks noGrp="1"/>
          </p:cNvSpPr>
          <p:nvPr>
            <p:ph type="body" sz="quarter" idx="21" hasCustomPrompt="1"/>
          </p:nvPr>
        </p:nvSpPr>
        <p:spPr>
          <a:xfrm>
            <a:off x="3291682" y="5687062"/>
            <a:ext cx="5608638" cy="714376"/>
          </a:xfrm>
          <a:prstGeom prst="rect">
            <a:avLst/>
          </a:prstGeom>
        </p:spPr>
        <p:txBody>
          <a:bodyPr/>
          <a:lstStyle>
            <a:lvl1pPr algn="ctr">
              <a:defRPr sz="2400">
                <a:solidFill>
                  <a:srgbClr val="016BB4"/>
                </a:solidFill>
              </a:defRPr>
            </a:lvl1pPr>
          </a:lstStyle>
          <a:p>
            <a:r>
              <a:t>Sub heading goes here</a:t>
            </a:r>
          </a:p>
        </p:txBody>
      </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itle Slide 8">
    <p:spTree>
      <p:nvGrpSpPr>
        <p:cNvPr id="1" name=""/>
        <p:cNvGrpSpPr/>
        <p:nvPr/>
      </p:nvGrpSpPr>
      <p:grpSpPr>
        <a:xfrm>
          <a:off x="0" y="0"/>
          <a:ext cx="0" cy="0"/>
          <a:chOff x="0" y="0"/>
          <a:chExt cx="0" cy="0"/>
        </a:xfrm>
      </p:grpSpPr>
      <p:pic>
        <p:nvPicPr>
          <p:cNvPr id="99" name="Picture 2" descr="Picture 2"/>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100" name="Picture 11" descr="Picture 11"/>
          <p:cNvPicPr>
            <a:picLocks noChangeAspect="1"/>
          </p:cNvPicPr>
          <p:nvPr/>
        </p:nvPicPr>
        <p:blipFill>
          <a:blip r:embed="rId3"/>
          <a:stretch>
            <a:fillRect/>
          </a:stretch>
        </p:blipFill>
        <p:spPr>
          <a:xfrm>
            <a:off x="3403600" y="668151"/>
            <a:ext cx="5384800" cy="2006601"/>
          </a:xfrm>
          <a:prstGeom prst="rect">
            <a:avLst/>
          </a:prstGeom>
          <a:ln w="12700">
            <a:miter lim="400000"/>
          </a:ln>
        </p:spPr>
      </p:pic>
      <p:pic>
        <p:nvPicPr>
          <p:cNvPr id="101" name="Picture 13" descr="Picture 13"/>
          <p:cNvPicPr>
            <a:picLocks noChangeAspect="1"/>
          </p:cNvPicPr>
          <p:nvPr/>
        </p:nvPicPr>
        <p:blipFill>
          <a:blip r:embed="rId4"/>
          <a:stretch>
            <a:fillRect/>
          </a:stretch>
        </p:blipFill>
        <p:spPr>
          <a:xfrm>
            <a:off x="4273550" y="4984750"/>
            <a:ext cx="3644900" cy="419100"/>
          </a:xfrm>
          <a:prstGeom prst="rect">
            <a:avLst/>
          </a:prstGeom>
          <a:ln w="12700">
            <a:miter lim="400000"/>
          </a:ln>
        </p:spPr>
      </p:pic>
      <p:sp>
        <p:nvSpPr>
          <p:cNvPr id="102" name="Body Level One…"/>
          <p:cNvSpPr txBox="1">
            <a:spLocks noGrp="1"/>
          </p:cNvSpPr>
          <p:nvPr>
            <p:ph type="body" sz="quarter" idx="1" hasCustomPrompt="1"/>
          </p:nvPr>
        </p:nvSpPr>
        <p:spPr>
          <a:xfrm>
            <a:off x="3291568" y="3492355"/>
            <a:ext cx="5608864" cy="1446213"/>
          </a:xfrm>
          <a:prstGeom prst="rect">
            <a:avLst/>
          </a:prstGeom>
        </p:spPr>
        <p:txBody>
          <a:bodyPr/>
          <a:lstStyle>
            <a:lvl1pPr algn="ctr"/>
            <a:lvl2pPr algn="ctr"/>
            <a:lvl3pPr algn="ctr"/>
            <a:lvl4pPr algn="ctr"/>
            <a:lvl5pPr algn="ctr"/>
          </a:lstStyle>
          <a:p>
            <a:r>
              <a:t>MAIN HEADING</a:t>
            </a:r>
          </a:p>
          <a:p>
            <a:pPr lvl="1"/>
            <a:endParaRPr/>
          </a:p>
          <a:p>
            <a:pPr lvl="2"/>
            <a:endParaRPr/>
          </a:p>
          <a:p>
            <a:pPr lvl="3"/>
            <a:endParaRPr/>
          </a:p>
          <a:p>
            <a:pPr lvl="4"/>
            <a:endParaRPr/>
          </a:p>
        </p:txBody>
      </p:sp>
      <p:sp>
        <p:nvSpPr>
          <p:cNvPr id="103" name="Text Placeholder 23"/>
          <p:cNvSpPr>
            <a:spLocks noGrp="1"/>
          </p:cNvSpPr>
          <p:nvPr>
            <p:ph type="body" sz="quarter" idx="21" hasCustomPrompt="1"/>
          </p:nvPr>
        </p:nvSpPr>
        <p:spPr>
          <a:xfrm>
            <a:off x="3291682" y="5687062"/>
            <a:ext cx="5608638" cy="714376"/>
          </a:xfrm>
          <a:prstGeom prst="rect">
            <a:avLst/>
          </a:prstGeom>
        </p:spPr>
        <p:txBody>
          <a:bodyPr/>
          <a:lstStyle>
            <a:lvl1pPr algn="ctr">
              <a:defRPr sz="2400">
                <a:solidFill>
                  <a:srgbClr val="F9CC32"/>
                </a:solidFill>
              </a:defRPr>
            </a:lvl1pPr>
          </a:lstStyle>
          <a:p>
            <a:r>
              <a:t>Sub heading goes here</a:t>
            </a:r>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Slide 8 0">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1" name="Body Level One…"/>
          <p:cNvSpPr txBox="1">
            <a:spLocks noGrp="1"/>
          </p:cNvSpPr>
          <p:nvPr>
            <p:ph type="body" sz="quarter" idx="1" hasCustomPrompt="1"/>
          </p:nvPr>
        </p:nvSpPr>
        <p:spPr>
          <a:xfrm>
            <a:off x="3291568" y="3492355"/>
            <a:ext cx="5608864" cy="1446213"/>
          </a:xfrm>
          <a:prstGeom prst="rect">
            <a:avLst/>
          </a:prstGeom>
        </p:spPr>
        <p:txBody>
          <a:bodyPr/>
          <a:lstStyle>
            <a:lvl1pPr algn="ctr"/>
            <a:lvl2pPr algn="ctr"/>
            <a:lvl3pPr algn="ctr"/>
            <a:lvl4pPr algn="ctr"/>
            <a:lvl5pPr algn="ctr"/>
          </a:lstStyle>
          <a:p>
            <a:r>
              <a:t>MAIN HEADING</a:t>
            </a:r>
          </a:p>
          <a:p>
            <a:pPr lvl="1"/>
            <a:endParaRPr/>
          </a:p>
          <a:p>
            <a:pPr lvl="2"/>
            <a:endParaRPr/>
          </a:p>
          <a:p>
            <a:pPr lvl="3"/>
            <a:endParaRPr/>
          </a:p>
          <a:p>
            <a:pPr lvl="4"/>
            <a:endParaRPr/>
          </a:p>
        </p:txBody>
      </p:sp>
      <p:sp>
        <p:nvSpPr>
          <p:cNvPr id="112" name="Text Placeholder 23"/>
          <p:cNvSpPr>
            <a:spLocks noGrp="1"/>
          </p:cNvSpPr>
          <p:nvPr>
            <p:ph type="body" sz="quarter" idx="21" hasCustomPrompt="1"/>
          </p:nvPr>
        </p:nvSpPr>
        <p:spPr>
          <a:xfrm>
            <a:off x="3291682" y="5687062"/>
            <a:ext cx="5608638" cy="714376"/>
          </a:xfrm>
          <a:prstGeom prst="rect">
            <a:avLst/>
          </a:prstGeom>
        </p:spPr>
        <p:txBody>
          <a:bodyPr/>
          <a:lstStyle>
            <a:lvl1pPr algn="ctr">
              <a:defRPr sz="2400">
                <a:solidFill>
                  <a:srgbClr val="F9CC32"/>
                </a:solidFill>
              </a:defRPr>
            </a:lvl1pPr>
          </a:lstStyle>
          <a:p>
            <a:r>
              <a:t>Sub heading goes here</a:t>
            </a:r>
          </a:p>
        </p:txBody>
      </p:sp>
      <p:sp>
        <p:nvSpPr>
          <p:cNvPr id="1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5" descr="Picture 15"/>
          <p:cNvPicPr>
            <a:picLocks noChangeAspect="1"/>
          </p:cNvPicPr>
          <p:nvPr/>
        </p:nvPicPr>
        <p:blipFill>
          <a:blip r:embed="rId11"/>
          <a:stretch>
            <a:fillRect/>
          </a:stretch>
        </p:blipFill>
        <p:spPr>
          <a:xfrm>
            <a:off x="0" y="0"/>
            <a:ext cx="12192000" cy="6858000"/>
          </a:xfrm>
          <a:prstGeom prst="rect">
            <a:avLst/>
          </a:prstGeom>
          <a:ln w="12700">
            <a:miter lim="400000"/>
          </a:ln>
        </p:spPr>
      </p:pic>
      <p:pic>
        <p:nvPicPr>
          <p:cNvPr id="3" name="Picture 9" descr="Picture 9"/>
          <p:cNvPicPr>
            <a:picLocks noChangeAspect="1"/>
          </p:cNvPicPr>
          <p:nvPr/>
        </p:nvPicPr>
        <p:blipFill>
          <a:blip r:embed="rId12"/>
          <a:stretch>
            <a:fillRect/>
          </a:stretch>
        </p:blipFill>
        <p:spPr>
          <a:xfrm>
            <a:off x="6433127" y="889000"/>
            <a:ext cx="5080001" cy="5080000"/>
          </a:xfrm>
          <a:prstGeom prst="rect">
            <a:avLst/>
          </a:prstGeom>
          <a:ln w="12700">
            <a:miter lim="400000"/>
          </a:ln>
        </p:spPr>
      </p:pic>
      <p:pic>
        <p:nvPicPr>
          <p:cNvPr id="4" name="Picture 11" descr="Picture 11"/>
          <p:cNvPicPr>
            <a:picLocks noChangeAspect="1"/>
          </p:cNvPicPr>
          <p:nvPr/>
        </p:nvPicPr>
        <p:blipFill>
          <a:blip r:embed="rId13"/>
          <a:stretch>
            <a:fillRect/>
          </a:stretch>
        </p:blipFill>
        <p:spPr>
          <a:xfrm>
            <a:off x="687449" y="668151"/>
            <a:ext cx="5384801" cy="2006601"/>
          </a:xfrm>
          <a:prstGeom prst="rect">
            <a:avLst/>
          </a:prstGeom>
          <a:ln w="12700">
            <a:miter lim="400000"/>
          </a:ln>
        </p:spPr>
      </p:pic>
      <p:pic>
        <p:nvPicPr>
          <p:cNvPr id="5" name="Picture 13" descr="Picture 13"/>
          <p:cNvPicPr>
            <a:picLocks noChangeAspect="1"/>
          </p:cNvPicPr>
          <p:nvPr/>
        </p:nvPicPr>
        <p:blipFill>
          <a:blip r:embed="rId14"/>
          <a:stretch>
            <a:fillRect/>
          </a:stretch>
        </p:blipFill>
        <p:spPr>
          <a:xfrm>
            <a:off x="714498" y="4984750"/>
            <a:ext cx="3644901" cy="419100"/>
          </a:xfrm>
          <a:prstGeom prst="rect">
            <a:avLst/>
          </a:prstGeom>
          <a:ln w="12700">
            <a:miter lim="400000"/>
          </a:ln>
        </p:spPr>
      </p:pic>
      <p:sp>
        <p:nvSpPr>
          <p:cNvPr id="6" name="Body Level One…"/>
          <p:cNvSpPr txBox="1">
            <a:spLocks noGrp="1"/>
          </p:cNvSpPr>
          <p:nvPr>
            <p:ph type="body" idx="1" hasCustomPrompt="1"/>
          </p:nvPr>
        </p:nvSpPr>
        <p:spPr>
          <a:xfrm>
            <a:off x="824262" y="3492355"/>
            <a:ext cx="5608865" cy="1446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MAIN HEADING</a:t>
            </a:r>
          </a:p>
          <a:p>
            <a:pPr lvl="1"/>
            <a:endParaRPr/>
          </a:p>
          <a:p>
            <a:pPr lvl="2"/>
            <a:endParaRPr/>
          </a:p>
          <a:p>
            <a:pPr lvl="3"/>
            <a:endParaRPr/>
          </a:p>
          <a:p>
            <a:pPr lvl="4"/>
            <a:endParaRPr/>
          </a:p>
        </p:txBody>
      </p:sp>
      <p:sp>
        <p:nvSpPr>
          <p:cNvPr id="7" name="Title Text"/>
          <p:cNvSpPr txBox="1">
            <a:spLocks noGrp="1"/>
          </p:cNvSpPr>
          <p:nvPr>
            <p:ph type="title"/>
          </p:nvPr>
        </p:nvSpPr>
        <p:spPr>
          <a:xfrm>
            <a:off x="609600" y="0"/>
            <a:ext cx="10972800" cy="1692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8"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0" marR="0" indent="0" algn="l" defTabSz="914400" rtl="0" latinLnBrk="0">
        <a:lnSpc>
          <a:spcPct val="90000"/>
        </a:lnSpc>
        <a:spcBef>
          <a:spcPts val="1000"/>
        </a:spcBef>
        <a:spcAft>
          <a:spcPts val="0"/>
        </a:spcAft>
        <a:buClrTx/>
        <a:buSzTx/>
        <a:buFontTx/>
        <a:buNone/>
        <a:tabLst/>
        <a:defRPr sz="4400" b="1" i="0" u="none" strike="noStrike" cap="none" spc="0" baseline="0">
          <a:solidFill>
            <a:srgbClr val="FFFFFF"/>
          </a:solidFill>
          <a:uFillTx/>
          <a:latin typeface="+mn-lt"/>
          <a:ea typeface="+mn-ea"/>
          <a:cs typeface="+mn-cs"/>
          <a:sym typeface="Helvetica"/>
        </a:defRPr>
      </a:lvl1pPr>
      <a:lvl2pPr marL="876300" marR="0" indent="-419100"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2pPr>
      <a:lvl3pPr marL="1417319" marR="0" indent="-502919"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3pPr>
      <a:lvl4pPr marL="1930400" marR="0" indent="-558800"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4pPr>
      <a:lvl5pPr marL="2387600" marR="0" indent="-558800"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5pPr>
      <a:lvl6pPr marL="2844800" marR="0" indent="-558800"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6pPr>
      <a:lvl7pPr marL="3302000" marR="0" indent="-558800"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7pPr>
      <a:lvl8pPr marL="3759200" marR="0" indent="-558800"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8pPr>
      <a:lvl9pPr marL="4216400" marR="0" indent="-558800" algn="l" defTabSz="914400" rtl="0" latinLnBrk="0">
        <a:lnSpc>
          <a:spcPct val="90000"/>
        </a:lnSpc>
        <a:spcBef>
          <a:spcPts val="1000"/>
        </a:spcBef>
        <a:spcAft>
          <a:spcPts val="0"/>
        </a:spcAft>
        <a:buClrTx/>
        <a:buSzPct val="100000"/>
        <a:buFontTx/>
        <a:buChar char="•"/>
        <a:tabLst/>
        <a:defRPr sz="4400" b="1" i="0" u="none" strike="noStrike" cap="none" spc="0" baseline="0">
          <a:solidFill>
            <a:srgbClr val="FFFFFF"/>
          </a:solidFill>
          <a:uFillTx/>
          <a:latin typeface="+mn-lt"/>
          <a:ea typeface="+mn-ea"/>
          <a:cs typeface="+mn-cs"/>
          <a:sym typeface="Helvetic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 Placeholder 3"/>
          <p:cNvSpPr txBox="1">
            <a:spLocks noGrp="1"/>
          </p:cNvSpPr>
          <p:nvPr>
            <p:ph type="body" sz="quarter" idx="1"/>
          </p:nvPr>
        </p:nvSpPr>
        <p:spPr>
          <a:xfrm>
            <a:off x="1273674" y="3222848"/>
            <a:ext cx="9644652" cy="1291400"/>
          </a:xfrm>
          <a:prstGeom prst="rect">
            <a:avLst/>
          </a:prstGeom>
        </p:spPr>
        <p:txBody>
          <a:bodyPr/>
          <a:lstStyle/>
          <a:p>
            <a:r>
              <a:t>CHRISTMAS SHOEBOX APPEAL</a:t>
            </a:r>
          </a:p>
        </p:txBody>
      </p:sp>
      <p:sp>
        <p:nvSpPr>
          <p:cNvPr id="123" name="Text Placeholder 4"/>
          <p:cNvSpPr>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t>PRIMARY SCHOOL PRESENTATION</a:t>
            </a:r>
          </a:p>
        </p:txBody>
      </p:sp>
      <p:pic>
        <p:nvPicPr>
          <p:cNvPr id="124" name="Team Hope 15 years logo 2.png" descr="Team Hope 15 years logo 2.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69486" y="-50961"/>
            <a:ext cx="3444826" cy="344482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8"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69" name="Title 1"/>
          <p:cNvSpPr txBox="1"/>
          <p:nvPr/>
        </p:nvSpPr>
        <p:spPr>
          <a:xfrm>
            <a:off x="1077903" y="2070158"/>
            <a:ext cx="5222313" cy="30014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Some things make the child who receives your Christmas Shoebox say WOW!</a:t>
            </a:r>
          </a:p>
        </p:txBody>
      </p:sp>
      <p:pic>
        <p:nvPicPr>
          <p:cNvPr id="170" name="Picture 4" descr="Picture 4"/>
          <p:cNvPicPr>
            <a:picLocks noChangeAspect="1"/>
          </p:cNvPicPr>
          <p:nvPr/>
        </p:nvPicPr>
        <p:blipFill>
          <a:blip r:embed="rId3"/>
          <a:stretch>
            <a:fillRect/>
          </a:stretch>
        </p:blipFill>
        <p:spPr>
          <a:xfrm>
            <a:off x="6709627" y="931198"/>
            <a:ext cx="4917405" cy="4861525"/>
          </a:xfrm>
          <a:prstGeom prst="rect">
            <a:avLst/>
          </a:prstGeom>
          <a:ln w="12700">
            <a:miter lim="400000"/>
          </a:ln>
        </p:spPr>
      </p:pic>
      <p:pic>
        <p:nvPicPr>
          <p:cNvPr id="171" name="Picture 5" descr="Picture 5"/>
          <p:cNvPicPr>
            <a:picLocks noChangeAspect="1"/>
          </p:cNvPicPr>
          <p:nvPr/>
        </p:nvPicPr>
        <p:blipFill>
          <a:blip r:embed="rId4"/>
          <a:stretch>
            <a:fillRect/>
          </a:stretch>
        </p:blipFill>
        <p:spPr>
          <a:xfrm>
            <a:off x="6709627" y="926436"/>
            <a:ext cx="4917405" cy="4815730"/>
          </a:xfrm>
          <a:prstGeom prst="rect">
            <a:avLst/>
          </a:prstGeom>
          <a:ln w="12700">
            <a:miter lim="400000"/>
          </a:ln>
        </p:spPr>
      </p:pic>
      <p:pic>
        <p:nvPicPr>
          <p:cNvPr id="172" name="Picture 6" descr="Picture 6"/>
          <p:cNvPicPr>
            <a:picLocks noChangeAspect="1"/>
          </p:cNvPicPr>
          <p:nvPr/>
        </p:nvPicPr>
        <p:blipFill>
          <a:blip r:embed="rId5"/>
          <a:stretch>
            <a:fillRect/>
          </a:stretch>
        </p:blipFill>
        <p:spPr>
          <a:xfrm>
            <a:off x="6794210" y="926436"/>
            <a:ext cx="4866676" cy="4774679"/>
          </a:xfrm>
          <a:prstGeom prst="rect">
            <a:avLst/>
          </a:prstGeom>
          <a:ln w="12700">
            <a:miter lim="400000"/>
          </a:ln>
        </p:spPr>
      </p:pic>
      <p:pic>
        <p:nvPicPr>
          <p:cNvPr id="173" name="Picture 7" descr="Picture 7"/>
          <p:cNvPicPr>
            <a:picLocks noChangeAspect="1"/>
          </p:cNvPicPr>
          <p:nvPr/>
        </p:nvPicPr>
        <p:blipFill>
          <a:blip r:embed="rId6"/>
          <a:stretch>
            <a:fillRect/>
          </a:stretch>
        </p:blipFill>
        <p:spPr>
          <a:xfrm>
            <a:off x="6731593" y="926436"/>
            <a:ext cx="4895439" cy="4774679"/>
          </a:xfrm>
          <a:prstGeom prst="rect">
            <a:avLst/>
          </a:prstGeom>
          <a:ln w="12700">
            <a:miter lim="400000"/>
          </a:ln>
        </p:spPr>
      </p:pic>
      <p:sp>
        <p:nvSpPr>
          <p:cNvPr id="174" name="April next year)"/>
          <p:cNvSpPr txBox="1"/>
          <p:nvPr/>
        </p:nvSpPr>
        <p:spPr>
          <a:xfrm>
            <a:off x="9863897" y="2745868"/>
            <a:ext cx="1555984" cy="338377"/>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700">
                <a:solidFill>
                  <a:srgbClr val="231F2F"/>
                </a:solidFill>
                <a:latin typeface="Arial"/>
                <a:ea typeface="Arial"/>
                <a:cs typeface="Arial"/>
                <a:sym typeface="Arial"/>
              </a:defRPr>
            </a:lvl1pPr>
          </a:lstStyle>
          <a:p>
            <a:r>
              <a:t>April next year)</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6"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pic>
        <p:nvPicPr>
          <p:cNvPr id="177" name="Picture 4" descr="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5503" y="1079558"/>
            <a:ext cx="7004306" cy="4955483"/>
          </a:xfrm>
          <a:prstGeom prst="rect">
            <a:avLst/>
          </a:prstGeom>
          <a:ln w="12700">
            <a:miter lim="400000"/>
          </a:ln>
        </p:spPr>
      </p:pic>
      <p:sp>
        <p:nvSpPr>
          <p:cNvPr id="178" name="Title 1"/>
          <p:cNvSpPr txBox="1"/>
          <p:nvPr/>
        </p:nvSpPr>
        <p:spPr>
          <a:xfrm>
            <a:off x="1077903" y="2070158"/>
            <a:ext cx="3832425" cy="242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What NOT to put in your Christmas Shoebox</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0"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81" name="Title 1"/>
          <p:cNvSpPr txBox="1"/>
          <p:nvPr/>
        </p:nvSpPr>
        <p:spPr>
          <a:xfrm>
            <a:off x="364671" y="1349471"/>
            <a:ext cx="10909881" cy="12814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Eva in Transnistria</a:t>
            </a:r>
          </a:p>
        </p:txBody>
      </p:sp>
      <p:pic>
        <p:nvPicPr>
          <p:cNvPr id="182" name="Picture 6" descr="Picture 6"/>
          <p:cNvPicPr>
            <a:picLocks noChangeAspect="1"/>
          </p:cNvPicPr>
          <p:nvPr/>
        </p:nvPicPr>
        <p:blipFill>
          <a:blip r:embed="rId3"/>
          <a:stretch>
            <a:fillRect/>
          </a:stretch>
        </p:blipFill>
        <p:spPr>
          <a:xfrm>
            <a:off x="318951" y="2074164"/>
            <a:ext cx="11125201" cy="355601"/>
          </a:xfrm>
          <a:prstGeom prst="rect">
            <a:avLst/>
          </a:prstGeom>
          <a:ln w="12700">
            <a:miter lim="400000"/>
          </a:ln>
        </p:spPr>
      </p:pic>
      <p:sp>
        <p:nvSpPr>
          <p:cNvPr id="183" name="Content Placeholder 2"/>
          <p:cNvSpPr txBox="1"/>
          <p:nvPr/>
        </p:nvSpPr>
        <p:spPr>
          <a:xfrm>
            <a:off x="523530" y="2512071"/>
            <a:ext cx="6715197" cy="37178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114000"/>
              </a:lnSpc>
              <a:spcBef>
                <a:spcPts val="1000"/>
              </a:spcBef>
              <a:buClr>
                <a:srgbClr val="F61800"/>
              </a:buClr>
              <a:buSzPct val="100000"/>
              <a:buFont typeface="Arial"/>
              <a:buChar char="•"/>
              <a:defRPr sz="2800">
                <a:solidFill>
                  <a:srgbClr val="4B57A3"/>
                </a:solidFill>
                <a:latin typeface="Arial"/>
                <a:ea typeface="Arial"/>
                <a:cs typeface="Arial"/>
                <a:sym typeface="Arial"/>
              </a:defRPr>
            </a:pPr>
            <a:r>
              <a:t>Eva lives with her mum Sasha. Team Hope’s partners brought Sasha and Eva firewood and food as well as a Christmas Shoebox for Eva. She was thrilled and loved the lego and little handbag- it was like a dream come true for her.</a:t>
            </a:r>
            <a:br/>
            <a:endParaRPr/>
          </a:p>
        </p:txBody>
      </p:sp>
      <p:pic>
        <p:nvPicPr>
          <p:cNvPr id="184" name="1 story_02.jpg" descr="1 story_02.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894" y="-792577"/>
            <a:ext cx="4764029" cy="685800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6" name="Rectangle 5"/>
          <p:cNvSpPr/>
          <p:nvPr/>
        </p:nvSpPr>
        <p:spPr>
          <a:xfrm>
            <a:off x="4128246" y="-1"/>
            <a:ext cx="4114801" cy="1237131"/>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87"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88" name="Title 1"/>
          <p:cNvSpPr txBox="1"/>
          <p:nvPr/>
        </p:nvSpPr>
        <p:spPr>
          <a:xfrm>
            <a:off x="364671" y="1349471"/>
            <a:ext cx="10909881" cy="12814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Aliona in Burundi</a:t>
            </a:r>
          </a:p>
        </p:txBody>
      </p:sp>
      <p:pic>
        <p:nvPicPr>
          <p:cNvPr id="189" name="Picture 6" descr="Picture 6"/>
          <p:cNvPicPr>
            <a:picLocks noChangeAspect="1"/>
          </p:cNvPicPr>
          <p:nvPr/>
        </p:nvPicPr>
        <p:blipFill>
          <a:blip r:embed="rId3"/>
          <a:stretch>
            <a:fillRect/>
          </a:stretch>
        </p:blipFill>
        <p:spPr>
          <a:xfrm>
            <a:off x="318951" y="2074164"/>
            <a:ext cx="11125201" cy="355601"/>
          </a:xfrm>
          <a:prstGeom prst="rect">
            <a:avLst/>
          </a:prstGeom>
          <a:ln w="12700">
            <a:miter lim="400000"/>
          </a:ln>
        </p:spPr>
      </p:pic>
      <p:sp>
        <p:nvSpPr>
          <p:cNvPr id="190" name="Content Placeholder 2"/>
          <p:cNvSpPr txBox="1"/>
          <p:nvPr/>
        </p:nvSpPr>
        <p:spPr>
          <a:xfrm>
            <a:off x="523530" y="2602166"/>
            <a:ext cx="6827230" cy="2459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114000"/>
              </a:lnSpc>
              <a:spcBef>
                <a:spcPts val="1000"/>
              </a:spcBef>
              <a:buClr>
                <a:srgbClr val="F61800"/>
              </a:buClr>
              <a:buSzPct val="100000"/>
              <a:buFont typeface="Arial"/>
              <a:buChar char="•"/>
              <a:defRPr sz="2800">
                <a:solidFill>
                  <a:srgbClr val="4B57A3"/>
                </a:solidFill>
                <a:latin typeface="Arial"/>
                <a:ea typeface="Arial"/>
                <a:cs typeface="Arial"/>
                <a:sym typeface="Arial"/>
              </a:defRPr>
            </a:pPr>
            <a:r>
              <a:t>Aliona was delighted to get so many toys and copybooks! </a:t>
            </a:r>
          </a:p>
          <a:p>
            <a:pPr marL="228600" indent="-228600">
              <a:lnSpc>
                <a:spcPct val="114000"/>
              </a:lnSpc>
              <a:spcBef>
                <a:spcPts val="1000"/>
              </a:spcBef>
              <a:buClr>
                <a:srgbClr val="F61800"/>
              </a:buClr>
              <a:buSzPct val="100000"/>
              <a:buFont typeface="Arial"/>
              <a:buChar char="•"/>
              <a:defRPr sz="2800">
                <a:solidFill>
                  <a:srgbClr val="4B57A3"/>
                </a:solidFill>
                <a:latin typeface="Arial"/>
                <a:ea typeface="Arial"/>
                <a:cs typeface="Arial"/>
                <a:sym typeface="Arial"/>
              </a:defRPr>
            </a:pPr>
            <a:r>
              <a:t>“My parents will not struggle too much to get enough copybooks as they are too expensive!”</a:t>
            </a:r>
          </a:p>
        </p:txBody>
      </p:sp>
      <p:pic>
        <p:nvPicPr>
          <p:cNvPr id="191" name="Aline Ndayizeye. She is very thrilled to get a such amount of toys and school copybooks. My parents will not struggle too much to get enough copybooks as they are too expensi.JPG" descr="Aline Ndayizeye. She is very thrilled to get a such amount of toys and school copybooks. My parents will not struggle too much to get enough copybooks as they are too expensi.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54607" y="-4612"/>
            <a:ext cx="4803804" cy="6068766"/>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3"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94" name="Title 1"/>
          <p:cNvSpPr txBox="1"/>
          <p:nvPr/>
        </p:nvSpPr>
        <p:spPr>
          <a:xfrm>
            <a:off x="426611" y="1086378"/>
            <a:ext cx="10909881" cy="7081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Afanasievka, Transnistria</a:t>
            </a:r>
          </a:p>
        </p:txBody>
      </p:sp>
      <p:pic>
        <p:nvPicPr>
          <p:cNvPr id="195" name="Picture 6" descr="Picture 6"/>
          <p:cNvPicPr>
            <a:picLocks noChangeAspect="1"/>
          </p:cNvPicPr>
          <p:nvPr/>
        </p:nvPicPr>
        <p:blipFill>
          <a:blip r:embed="rId3"/>
          <a:stretch>
            <a:fillRect/>
          </a:stretch>
        </p:blipFill>
        <p:spPr>
          <a:xfrm>
            <a:off x="191951" y="1667764"/>
            <a:ext cx="11125201" cy="355601"/>
          </a:xfrm>
          <a:prstGeom prst="rect">
            <a:avLst/>
          </a:prstGeom>
          <a:ln w="12700">
            <a:miter lim="400000"/>
          </a:ln>
        </p:spPr>
      </p:pic>
      <p:sp>
        <p:nvSpPr>
          <p:cNvPr id="196" name="Content Placeholder 2"/>
          <p:cNvSpPr txBox="1"/>
          <p:nvPr/>
        </p:nvSpPr>
        <p:spPr>
          <a:xfrm>
            <a:off x="273152" y="1984947"/>
            <a:ext cx="7370606" cy="40988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114000"/>
              </a:lnSpc>
              <a:spcBef>
                <a:spcPts val="1000"/>
              </a:spcBef>
              <a:buClr>
                <a:srgbClr val="F61800"/>
              </a:buClr>
              <a:buSzPct val="100000"/>
              <a:buFont typeface="Arial"/>
              <a:buChar char="•"/>
              <a:defRPr sz="2800">
                <a:solidFill>
                  <a:srgbClr val="4B57A3"/>
                </a:solidFill>
                <a:latin typeface="Arial"/>
                <a:ea typeface="Arial"/>
                <a:cs typeface="Arial"/>
                <a:sym typeface="Arial"/>
              </a:defRPr>
            </a:pPr>
            <a:r>
              <a:t>This boy and girl are aged 7 and 4.</a:t>
            </a:r>
          </a:p>
          <a:p>
            <a:pPr marL="228600" indent="-228600">
              <a:lnSpc>
                <a:spcPct val="114000"/>
              </a:lnSpc>
              <a:spcBef>
                <a:spcPts val="1000"/>
              </a:spcBef>
              <a:buClr>
                <a:srgbClr val="F61800"/>
              </a:buClr>
              <a:buSzPct val="100000"/>
              <a:buFont typeface="Arial"/>
              <a:buChar char="•"/>
              <a:defRPr sz="2800">
                <a:solidFill>
                  <a:srgbClr val="4B57A3"/>
                </a:solidFill>
                <a:latin typeface="Arial"/>
                <a:ea typeface="Arial"/>
                <a:cs typeface="Arial"/>
                <a:sym typeface="Arial"/>
              </a:defRPr>
            </a:pPr>
            <a:r>
              <a:t>Their house is is small and has no heating and one of the rooms has no floor.</a:t>
            </a:r>
          </a:p>
          <a:p>
            <a:pPr marL="228600" indent="-228600">
              <a:lnSpc>
                <a:spcPct val="114000"/>
              </a:lnSpc>
              <a:spcBef>
                <a:spcPts val="1000"/>
              </a:spcBef>
              <a:buClr>
                <a:srgbClr val="F61800"/>
              </a:buClr>
              <a:buSzPct val="100000"/>
              <a:buFont typeface="Arial"/>
              <a:buChar char="•"/>
              <a:defRPr sz="2800">
                <a:solidFill>
                  <a:srgbClr val="4B57A3"/>
                </a:solidFill>
                <a:latin typeface="Arial"/>
                <a:ea typeface="Arial"/>
                <a:cs typeface="Arial"/>
                <a:sym typeface="Arial"/>
              </a:defRPr>
            </a:pPr>
            <a:r>
              <a:t>They adored their presidents, especially the toys, toothbrushes and toothpaste. They had never had new toys before!</a:t>
            </a:r>
          </a:p>
          <a:p>
            <a:pPr marL="228600" indent="-228600">
              <a:lnSpc>
                <a:spcPct val="114000"/>
              </a:lnSpc>
              <a:spcBef>
                <a:spcPts val="1000"/>
              </a:spcBef>
              <a:buClr>
                <a:srgbClr val="F61800"/>
              </a:buClr>
              <a:buSzPct val="100000"/>
              <a:buFont typeface="Arial"/>
              <a:buChar char="•"/>
              <a:defRPr sz="2800">
                <a:solidFill>
                  <a:srgbClr val="4B57A3"/>
                </a:solidFill>
                <a:latin typeface="Arial"/>
                <a:ea typeface="Arial"/>
                <a:cs typeface="Arial"/>
                <a:sym typeface="Arial"/>
              </a:defRPr>
            </a:pPr>
            <a:r>
              <a:t>They got firewood and food with their Shoeboxes too!</a:t>
            </a:r>
          </a:p>
        </p:txBody>
      </p:sp>
      <p:pic>
        <p:nvPicPr>
          <p:cNvPr id="197" name="7 story_01.JPG" descr="7 story_01.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7669518" y="-6946"/>
            <a:ext cx="4522781" cy="2894851"/>
          </a:xfrm>
          <a:prstGeom prst="rect">
            <a:avLst/>
          </a:prstGeom>
          <a:ln w="12700">
            <a:miter lim="400000"/>
          </a:ln>
        </p:spPr>
      </p:pic>
      <p:pic>
        <p:nvPicPr>
          <p:cNvPr id="198" name="7 story_02.JPG" descr="7 story_02.JPG"/>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7669517" y="2984739"/>
            <a:ext cx="4522781" cy="306898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grpSp>
        <p:nvGrpSpPr>
          <p:cNvPr id="203" name="Rectangle 3"/>
          <p:cNvGrpSpPr/>
          <p:nvPr/>
        </p:nvGrpSpPr>
        <p:grpSpPr>
          <a:xfrm>
            <a:off x="0" y="1619899"/>
            <a:ext cx="12192000" cy="4810226"/>
            <a:chOff x="0" y="0"/>
            <a:chExt cx="12192000" cy="4810224"/>
          </a:xfrm>
        </p:grpSpPr>
        <p:sp>
          <p:nvSpPr>
            <p:cNvPr id="201" name="Rectangle"/>
            <p:cNvSpPr/>
            <p:nvPr/>
          </p:nvSpPr>
          <p:spPr>
            <a:xfrm>
              <a:off x="0" y="0"/>
              <a:ext cx="12192000" cy="3744913"/>
            </a:xfrm>
            <a:prstGeom prst="rect">
              <a:avLst/>
            </a:prstGeom>
            <a:solidFill>
              <a:srgbClr val="FFFFFF"/>
            </a:solidFill>
            <a:ln w="12700" cap="flat">
              <a:noFill/>
              <a:miter lim="400000"/>
            </a:ln>
            <a:effectLst/>
          </p:spPr>
          <p:txBody>
            <a:bodyPr wrap="square" lIns="45719" tIns="45719" rIns="45719" bIns="45719" numCol="1" anchor="t">
              <a:noAutofit/>
            </a:bodyPr>
            <a:lstStyle/>
            <a:p>
              <a:pPr marL="342900" indent="-342900">
                <a:lnSpc>
                  <a:spcPct val="150000"/>
                </a:lnSpc>
                <a:spcBef>
                  <a:spcPts val="400"/>
                </a:spcBef>
                <a:defRPr sz="2800">
                  <a:latin typeface="Arial"/>
                  <a:ea typeface="Arial"/>
                  <a:cs typeface="Arial"/>
                  <a:sym typeface="Arial"/>
                </a:defRPr>
              </a:pPr>
              <a:endParaRPr/>
            </a:p>
          </p:txBody>
        </p:sp>
        <p:sp>
          <p:nvSpPr>
            <p:cNvPr id="202" name="Your shoebox gift will be given into the hands of a child in need, irrespective of their race, religion, ethnicity or background.  The only criteria for receiving a shoebox is the need of the child.…"/>
            <p:cNvSpPr txBox="1"/>
            <p:nvPr/>
          </p:nvSpPr>
          <p:spPr>
            <a:xfrm>
              <a:off x="0" y="45719"/>
              <a:ext cx="11796001" cy="47645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p>
              <a:pPr marL="342900" indent="-342900" algn="ctr">
                <a:lnSpc>
                  <a:spcPct val="150000"/>
                </a:lnSpc>
                <a:spcBef>
                  <a:spcPts val="700"/>
                </a:spcBef>
                <a:defRPr sz="3200">
                  <a:solidFill>
                    <a:srgbClr val="4A54AA"/>
                  </a:solidFill>
                  <a:latin typeface="Arial"/>
                  <a:ea typeface="Arial"/>
                  <a:cs typeface="Arial"/>
                  <a:sym typeface="Arial"/>
                </a:defRPr>
              </a:pPr>
              <a:r>
                <a:t>   </a:t>
              </a:r>
              <a:r>
                <a:rPr sz="2800"/>
                <a:t>Your shoebox gift will be given into the hands of a child in need, irrespective of their race, religion, ethnicity or background.  The only criteria for receiving a shoebox is the need of the child.</a:t>
              </a:r>
            </a:p>
            <a:p>
              <a:pPr marL="342900" indent="-342900" algn="ctr">
                <a:lnSpc>
                  <a:spcPct val="150000"/>
                </a:lnSpc>
                <a:spcBef>
                  <a:spcPts val="200"/>
                </a:spcBef>
                <a:defRPr sz="1100">
                  <a:solidFill>
                    <a:srgbClr val="0000FF"/>
                  </a:solidFill>
                  <a:latin typeface="Arial"/>
                  <a:ea typeface="Arial"/>
                  <a:cs typeface="Arial"/>
                  <a:sym typeface="Arial"/>
                </a:defRPr>
              </a:pPr>
              <a:r>
                <a:t>							</a:t>
              </a:r>
            </a:p>
            <a:p>
              <a:pPr marL="342900" indent="-342900" algn="ctr">
                <a:lnSpc>
                  <a:spcPct val="150000"/>
                </a:lnSpc>
                <a:spcBef>
                  <a:spcPts val="400"/>
                </a:spcBef>
                <a:defRPr>
                  <a:latin typeface="Arial"/>
                  <a:ea typeface="Arial"/>
                  <a:cs typeface="Arial"/>
                  <a:sym typeface="Arial"/>
                </a:defRPr>
              </a:pPr>
              <a:r>
                <a:t>		                        	</a:t>
              </a:r>
              <a:r>
                <a:rPr b="1">
                  <a:solidFill>
                    <a:srgbClr val="6DAF45"/>
                  </a:solidFill>
                </a:rPr>
                <a:t> </a:t>
              </a:r>
            </a:p>
            <a:p>
              <a:pPr marL="342900" indent="-342900" algn="ctr">
                <a:lnSpc>
                  <a:spcPct val="150000"/>
                </a:lnSpc>
                <a:spcBef>
                  <a:spcPts val="700"/>
                </a:spcBef>
                <a:defRPr sz="3200" b="1">
                  <a:solidFill>
                    <a:srgbClr val="6DAF45"/>
                  </a:solidFill>
                  <a:latin typeface="Arial"/>
                  <a:ea typeface="Arial"/>
                  <a:cs typeface="Arial"/>
                  <a:sym typeface="Arial"/>
                </a:defRPr>
              </a:pPr>
              <a:r>
                <a:t>	Thank you for making a difference !</a:t>
              </a:r>
            </a:p>
            <a:p>
              <a:pPr marL="342900" indent="-342900">
                <a:lnSpc>
                  <a:spcPct val="150000"/>
                </a:lnSpc>
                <a:spcBef>
                  <a:spcPts val="800"/>
                </a:spcBef>
                <a:defRPr sz="3600">
                  <a:solidFill>
                    <a:srgbClr val="0563C1"/>
                  </a:solidFill>
                  <a:latin typeface="Arial"/>
                  <a:ea typeface="Arial"/>
                  <a:cs typeface="Arial"/>
                  <a:sym typeface="Arial"/>
                </a:defRPr>
              </a:pPr>
              <a:r>
                <a:t>	</a:t>
              </a:r>
              <a:r>
                <a:rPr sz="2800"/>
                <a:t>			</a:t>
              </a:r>
            </a:p>
          </p:txBody>
        </p:sp>
      </p:grpSp>
      <p:sp>
        <p:nvSpPr>
          <p:cNvPr id="204" name="5-Point Star 5"/>
          <p:cNvSpPr/>
          <p:nvPr/>
        </p:nvSpPr>
        <p:spPr>
          <a:xfrm>
            <a:off x="9954555" y="2469262"/>
            <a:ext cx="3384377" cy="3338687"/>
          </a:xfrm>
          <a:prstGeom prst="star5">
            <a:avLst>
              <a:gd name="adj" fmla="val 19098"/>
              <a:gd name="hf" fmla="val 105146"/>
              <a:gd name="vf" fmla="val 110557"/>
            </a:avLst>
          </a:prstGeom>
          <a:solidFill>
            <a:srgbClr val="F7CF00"/>
          </a:solidFill>
          <a:ln w="19050">
            <a:solidFill>
              <a:srgbClr val="4A54AA"/>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pic>
        <p:nvPicPr>
          <p:cNvPr id="127" name="Picture 2" descr="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326112" cy="821740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9"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30" name="Title 1"/>
          <p:cNvSpPr txBox="1"/>
          <p:nvPr/>
        </p:nvSpPr>
        <p:spPr>
          <a:xfrm>
            <a:off x="364671" y="1349471"/>
            <a:ext cx="10909881" cy="708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CHRISTMAS SHOEBOX APPEAL</a:t>
            </a:r>
          </a:p>
        </p:txBody>
      </p:sp>
      <p:sp>
        <p:nvSpPr>
          <p:cNvPr id="131" name="Content Placeholder 2"/>
          <p:cNvSpPr txBox="1"/>
          <p:nvPr/>
        </p:nvSpPr>
        <p:spPr>
          <a:xfrm>
            <a:off x="603757" y="2504631"/>
            <a:ext cx="9957563" cy="25546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120000"/>
              </a:lnSpc>
              <a:spcBef>
                <a:spcPts val="1000"/>
              </a:spcBef>
              <a:buClr>
                <a:srgbClr val="FF0000"/>
              </a:buClr>
              <a:buSzPct val="100000"/>
              <a:buFont typeface="Arial"/>
              <a:buChar char="•"/>
              <a:defRPr sz="2800">
                <a:solidFill>
                  <a:srgbClr val="4A54AA"/>
                </a:solidFill>
                <a:latin typeface="Arial"/>
                <a:ea typeface="Arial"/>
                <a:cs typeface="Arial"/>
                <a:sym typeface="Arial"/>
              </a:defRPr>
            </a:pPr>
            <a:r>
              <a:t>Every year people in Ireland send Christmas Shoebox gifts to children.</a:t>
            </a:r>
          </a:p>
          <a:p>
            <a:pPr marL="228600" indent="-228600">
              <a:lnSpc>
                <a:spcPct val="120000"/>
              </a:lnSpc>
              <a:spcBef>
                <a:spcPts val="1000"/>
              </a:spcBef>
              <a:buClr>
                <a:srgbClr val="FF0000"/>
              </a:buClr>
              <a:buSzPct val="100000"/>
              <a:buFont typeface="Arial"/>
              <a:buChar char="•"/>
              <a:defRPr sz="2800">
                <a:solidFill>
                  <a:srgbClr val="4A54AA"/>
                </a:solidFill>
                <a:latin typeface="Arial"/>
                <a:ea typeface="Arial"/>
                <a:cs typeface="Arial"/>
                <a:sym typeface="Arial"/>
              </a:defRPr>
            </a:pPr>
            <a:r>
              <a:t>Christmas Shoeboxes are gifts that help to bring joy to children and they also give </a:t>
            </a:r>
            <a:r>
              <a:rPr b="1"/>
              <a:t>things that they need</a:t>
            </a:r>
            <a:r>
              <a:t> like copy book and pencils for school and warm clothes. </a:t>
            </a:r>
          </a:p>
        </p:txBody>
      </p:sp>
      <p:pic>
        <p:nvPicPr>
          <p:cNvPr id="132" name="Picture 6" descr="Picture 6"/>
          <p:cNvPicPr>
            <a:picLocks noChangeAspect="1"/>
          </p:cNvPicPr>
          <p:nvPr/>
        </p:nvPicPr>
        <p:blipFill>
          <a:blip r:embed="rId3"/>
          <a:stretch>
            <a:fillRect/>
          </a:stretch>
        </p:blipFill>
        <p:spPr>
          <a:xfrm>
            <a:off x="318951" y="2074164"/>
            <a:ext cx="11125201" cy="355601"/>
          </a:xfrm>
          <a:prstGeom prst="rect">
            <a:avLst/>
          </a:prstGeom>
          <a:ln w="12700">
            <a:miter lim="400000"/>
          </a:ln>
        </p:spPr>
      </p:pic>
      <p:sp>
        <p:nvSpPr>
          <p:cNvPr id="133" name="5-Point Star 7"/>
          <p:cNvSpPr/>
          <p:nvPr/>
        </p:nvSpPr>
        <p:spPr>
          <a:xfrm>
            <a:off x="9984699" y="1996988"/>
            <a:ext cx="3384378" cy="3338688"/>
          </a:xfrm>
          <a:prstGeom prst="star5">
            <a:avLst>
              <a:gd name="adj" fmla="val 19098"/>
              <a:gd name="hf" fmla="val 105146"/>
              <a:gd name="vf" fmla="val 110557"/>
            </a:avLst>
          </a:prstGeom>
          <a:solidFill>
            <a:srgbClr val="F7CF00"/>
          </a:solidFill>
          <a:ln w="19050">
            <a:solidFill>
              <a:srgbClr val="4A54AA"/>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5"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36" name="Title 1"/>
          <p:cNvSpPr txBox="1"/>
          <p:nvPr/>
        </p:nvSpPr>
        <p:spPr>
          <a:xfrm>
            <a:off x="364671" y="1349471"/>
            <a:ext cx="10909881" cy="7081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400">
                <a:solidFill>
                  <a:srgbClr val="4B57A3"/>
                </a:solidFill>
                <a:latin typeface="Arial"/>
                <a:ea typeface="Arial"/>
                <a:cs typeface="Arial"/>
                <a:sym typeface="Arial"/>
              </a:defRPr>
            </a:lvl1pPr>
          </a:lstStyle>
          <a:p>
            <a:r>
              <a:t>CHRISTMAS SHOEBOX APPEAL</a:t>
            </a:r>
          </a:p>
        </p:txBody>
      </p:sp>
      <p:pic>
        <p:nvPicPr>
          <p:cNvPr id="137" name="Picture 6" descr="Picture 6"/>
          <p:cNvPicPr>
            <a:picLocks noChangeAspect="1"/>
          </p:cNvPicPr>
          <p:nvPr/>
        </p:nvPicPr>
        <p:blipFill>
          <a:blip r:embed="rId3"/>
          <a:stretch>
            <a:fillRect/>
          </a:stretch>
        </p:blipFill>
        <p:spPr>
          <a:xfrm>
            <a:off x="318951" y="2074164"/>
            <a:ext cx="11125201" cy="355601"/>
          </a:xfrm>
          <a:prstGeom prst="rect">
            <a:avLst/>
          </a:prstGeom>
          <a:ln w="12700">
            <a:miter lim="400000"/>
          </a:ln>
        </p:spPr>
      </p:pic>
      <p:sp>
        <p:nvSpPr>
          <p:cNvPr id="138" name="Content Placeholder 2"/>
          <p:cNvSpPr txBox="1"/>
          <p:nvPr/>
        </p:nvSpPr>
        <p:spPr>
          <a:xfrm>
            <a:off x="523529" y="2632647"/>
            <a:ext cx="9519296" cy="2794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114000"/>
              </a:lnSpc>
              <a:spcBef>
                <a:spcPts val="1000"/>
              </a:spcBef>
              <a:buClr>
                <a:srgbClr val="F61800"/>
              </a:buClr>
              <a:buSzPct val="100000"/>
              <a:buFont typeface="Arial"/>
              <a:buChar char="•"/>
              <a:defRPr sz="2800">
                <a:solidFill>
                  <a:srgbClr val="4A54AA"/>
                </a:solidFill>
                <a:latin typeface="Arial"/>
                <a:ea typeface="Arial"/>
                <a:cs typeface="Arial"/>
                <a:sym typeface="Arial"/>
              </a:defRPr>
            </a:pPr>
            <a:r>
              <a:t>Christmas Shoeboxes are given to children in areas of poverty. </a:t>
            </a:r>
            <a:r>
              <a:rPr b="1"/>
              <a:t>Poverty</a:t>
            </a:r>
            <a:r>
              <a:t> is where a person doesn’t have and can’t get enough money for their basic needs like food, shelter (a home) and education (school). Poverty can be caused by wars, climate change, people not having enough rights and inequality.</a:t>
            </a:r>
          </a:p>
        </p:txBody>
      </p:sp>
      <p:sp>
        <p:nvSpPr>
          <p:cNvPr id="139" name="5-Point Star 8"/>
          <p:cNvSpPr/>
          <p:nvPr/>
        </p:nvSpPr>
        <p:spPr>
          <a:xfrm>
            <a:off x="9984699" y="1996988"/>
            <a:ext cx="3384378" cy="3338688"/>
          </a:xfrm>
          <a:prstGeom prst="star5">
            <a:avLst>
              <a:gd name="adj" fmla="val 19098"/>
              <a:gd name="hf" fmla="val 105146"/>
              <a:gd name="vf" fmla="val 110557"/>
            </a:avLst>
          </a:prstGeom>
          <a:solidFill>
            <a:srgbClr val="F7CF00"/>
          </a:solidFill>
          <a:ln w="19050">
            <a:solidFill>
              <a:srgbClr val="4A54AA"/>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1"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42" name="Title 1"/>
          <p:cNvSpPr txBox="1"/>
          <p:nvPr/>
        </p:nvSpPr>
        <p:spPr>
          <a:xfrm>
            <a:off x="529263" y="1285238"/>
            <a:ext cx="11403657" cy="646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a:solidFill>
                  <a:srgbClr val="4B57A3"/>
                </a:solidFill>
                <a:latin typeface="Arial"/>
                <a:ea typeface="Arial"/>
                <a:cs typeface="Arial"/>
                <a:sym typeface="Arial"/>
              </a:defRPr>
            </a:lvl1pPr>
          </a:lstStyle>
          <a:p>
            <a:r>
              <a:t>How to make a Christmas Shoebox</a:t>
            </a:r>
          </a:p>
        </p:txBody>
      </p:sp>
      <p:pic>
        <p:nvPicPr>
          <p:cNvPr id="143" name="Picture 6" descr="Picture 6"/>
          <p:cNvPicPr>
            <a:picLocks noChangeAspect="1"/>
          </p:cNvPicPr>
          <p:nvPr/>
        </p:nvPicPr>
        <p:blipFill>
          <a:blip r:embed="rId3"/>
          <a:stretch>
            <a:fillRect/>
          </a:stretch>
        </p:blipFill>
        <p:spPr>
          <a:xfrm>
            <a:off x="318951" y="2074164"/>
            <a:ext cx="11125201" cy="355601"/>
          </a:xfrm>
          <a:prstGeom prst="rect">
            <a:avLst/>
          </a:prstGeom>
          <a:ln w="12700">
            <a:miter lim="400000"/>
          </a:ln>
        </p:spPr>
      </p:pic>
      <p:sp>
        <p:nvSpPr>
          <p:cNvPr id="144" name="Content Placeholder 2"/>
          <p:cNvSpPr txBox="1"/>
          <p:nvPr/>
        </p:nvSpPr>
        <p:spPr>
          <a:xfrm>
            <a:off x="1097533" y="2577782"/>
            <a:ext cx="8326529" cy="28408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28600" indent="-228600">
              <a:lnSpc>
                <a:spcPct val="114000"/>
              </a:lnSpc>
              <a:spcBef>
                <a:spcPts val="1000"/>
              </a:spcBef>
              <a:buClr>
                <a:srgbClr val="F61800"/>
              </a:buClr>
              <a:buSzPct val="100000"/>
              <a:buFont typeface="Arial"/>
              <a:buChar char="•"/>
              <a:defRPr sz="2800">
                <a:solidFill>
                  <a:srgbClr val="4A54AA"/>
                </a:solidFill>
                <a:latin typeface="Arial"/>
                <a:ea typeface="Arial"/>
                <a:cs typeface="Arial"/>
                <a:sym typeface="Arial"/>
              </a:defRPr>
            </a:pPr>
            <a:r>
              <a:t>Get a shoebox!</a:t>
            </a:r>
          </a:p>
          <a:p>
            <a:pPr marL="228600" indent="-228600">
              <a:lnSpc>
                <a:spcPct val="114000"/>
              </a:lnSpc>
              <a:spcBef>
                <a:spcPts val="1000"/>
              </a:spcBef>
              <a:buClr>
                <a:srgbClr val="F61800"/>
              </a:buClr>
              <a:buSzPct val="100000"/>
              <a:buFont typeface="Arial"/>
              <a:buChar char="•"/>
              <a:defRPr sz="2800">
                <a:solidFill>
                  <a:srgbClr val="4A54AA"/>
                </a:solidFill>
                <a:latin typeface="Arial"/>
                <a:ea typeface="Arial"/>
                <a:cs typeface="Arial"/>
                <a:sym typeface="Arial"/>
              </a:defRPr>
            </a:pPr>
            <a:r>
              <a:t>Wrap it</a:t>
            </a:r>
          </a:p>
          <a:p>
            <a:pPr marL="228600" indent="-228600">
              <a:lnSpc>
                <a:spcPct val="114000"/>
              </a:lnSpc>
              <a:spcBef>
                <a:spcPts val="1000"/>
              </a:spcBef>
              <a:buClr>
                <a:srgbClr val="F61800"/>
              </a:buClr>
              <a:buSzPct val="100000"/>
              <a:buFont typeface="Arial"/>
              <a:buChar char="•"/>
              <a:defRPr sz="2800">
                <a:solidFill>
                  <a:srgbClr val="4A54AA"/>
                </a:solidFill>
                <a:latin typeface="Arial"/>
                <a:ea typeface="Arial"/>
                <a:cs typeface="Arial"/>
                <a:sym typeface="Arial"/>
              </a:defRPr>
            </a:pPr>
            <a:r>
              <a:t>Put in the presents</a:t>
            </a:r>
          </a:p>
          <a:p>
            <a:pPr marL="228600" indent="-228600">
              <a:lnSpc>
                <a:spcPct val="114000"/>
              </a:lnSpc>
              <a:spcBef>
                <a:spcPts val="1000"/>
              </a:spcBef>
              <a:buClr>
                <a:srgbClr val="F61800"/>
              </a:buClr>
              <a:buSzPct val="100000"/>
              <a:buFont typeface="Arial"/>
              <a:buChar char="•"/>
              <a:defRPr sz="2800">
                <a:solidFill>
                  <a:srgbClr val="4A54AA"/>
                </a:solidFill>
                <a:latin typeface="Arial"/>
                <a:ea typeface="Arial"/>
                <a:cs typeface="Arial"/>
                <a:sym typeface="Arial"/>
              </a:defRPr>
            </a:pPr>
            <a:r>
              <a:t>Add €5</a:t>
            </a:r>
          </a:p>
          <a:p>
            <a:pPr marL="228600" indent="-228600">
              <a:lnSpc>
                <a:spcPct val="114000"/>
              </a:lnSpc>
              <a:spcBef>
                <a:spcPts val="1000"/>
              </a:spcBef>
              <a:buClr>
                <a:srgbClr val="F61800"/>
              </a:buClr>
              <a:buSzPct val="100000"/>
              <a:buFont typeface="Arial"/>
              <a:buChar char="•"/>
              <a:defRPr sz="2800">
                <a:solidFill>
                  <a:srgbClr val="4A54AA"/>
                </a:solidFill>
                <a:latin typeface="Arial"/>
                <a:ea typeface="Arial"/>
                <a:cs typeface="Arial"/>
                <a:sym typeface="Arial"/>
              </a:defRPr>
            </a:pPr>
            <a:r>
              <a:t>Drop it off at school / your local drop off point</a:t>
            </a:r>
          </a:p>
        </p:txBody>
      </p:sp>
      <p:sp>
        <p:nvSpPr>
          <p:cNvPr id="145" name="5-Point Star 8"/>
          <p:cNvSpPr/>
          <p:nvPr/>
        </p:nvSpPr>
        <p:spPr>
          <a:xfrm>
            <a:off x="9984699" y="1996988"/>
            <a:ext cx="3384378" cy="3338688"/>
          </a:xfrm>
          <a:prstGeom prst="star5">
            <a:avLst>
              <a:gd name="adj" fmla="val 19098"/>
              <a:gd name="hf" fmla="val 105146"/>
              <a:gd name="vf" fmla="val 110557"/>
            </a:avLst>
          </a:prstGeom>
          <a:solidFill>
            <a:srgbClr val="F7CF00"/>
          </a:solidFill>
          <a:ln w="19050">
            <a:solidFill>
              <a:srgbClr val="4A54AA"/>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7"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48" name="Title 1"/>
          <p:cNvSpPr txBox="1"/>
          <p:nvPr/>
        </p:nvSpPr>
        <p:spPr>
          <a:xfrm>
            <a:off x="547551" y="1347052"/>
            <a:ext cx="11403657" cy="6463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000">
                <a:solidFill>
                  <a:srgbClr val="4B57A3"/>
                </a:solidFill>
                <a:latin typeface="Arial"/>
                <a:ea typeface="Arial"/>
                <a:cs typeface="Arial"/>
                <a:sym typeface="Arial"/>
              </a:defRPr>
            </a:lvl1pPr>
          </a:lstStyle>
          <a:p>
            <a:r>
              <a:t>What to put in your Christmas Shoebox</a:t>
            </a:r>
          </a:p>
        </p:txBody>
      </p:sp>
      <p:pic>
        <p:nvPicPr>
          <p:cNvPr id="149" name="Picture 6" descr="Picture 6"/>
          <p:cNvPicPr>
            <a:picLocks noChangeAspect="1"/>
          </p:cNvPicPr>
          <p:nvPr/>
        </p:nvPicPr>
        <p:blipFill>
          <a:blip r:embed="rId3"/>
          <a:stretch>
            <a:fillRect/>
          </a:stretch>
        </p:blipFill>
        <p:spPr>
          <a:xfrm>
            <a:off x="318951" y="2074164"/>
            <a:ext cx="11125201" cy="355601"/>
          </a:xfrm>
          <a:prstGeom prst="rect">
            <a:avLst/>
          </a:prstGeom>
          <a:ln w="12700">
            <a:miter lim="400000"/>
          </a:ln>
        </p:spPr>
      </p:pic>
      <p:sp>
        <p:nvSpPr>
          <p:cNvPr id="150" name="Rectangle 3"/>
          <p:cNvSpPr txBox="1"/>
          <p:nvPr/>
        </p:nvSpPr>
        <p:spPr>
          <a:xfrm>
            <a:off x="858890" y="2475483"/>
            <a:ext cx="7772401" cy="52282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90488" indent="-90488">
              <a:lnSpc>
                <a:spcPct val="170000"/>
              </a:lnSpc>
              <a:spcBef>
                <a:spcPts val="1200"/>
              </a:spcBef>
              <a:buClr>
                <a:schemeClr val="accent1"/>
              </a:buClr>
              <a:buSzPct val="100000"/>
              <a:buFont typeface="Arial"/>
              <a:buChar char="•"/>
              <a:defRPr sz="2200" b="1">
                <a:solidFill>
                  <a:srgbClr val="4B57A3"/>
                </a:solidFill>
                <a:latin typeface="Arial"/>
                <a:ea typeface="Arial"/>
                <a:cs typeface="Arial"/>
                <a:sym typeface="Arial"/>
              </a:defRPr>
            </a:pPr>
            <a:r>
              <a:t> WRITE: </a:t>
            </a:r>
            <a:r>
              <a:rPr b="0"/>
              <a:t>Some things to write with</a:t>
            </a:r>
            <a:endParaRPr sz="2000">
              <a:solidFill>
                <a:srgbClr val="404040"/>
              </a:solidFill>
            </a:endParaRPr>
          </a:p>
          <a:p>
            <a:pPr marL="90488" indent="-90488">
              <a:lnSpc>
                <a:spcPct val="170000"/>
              </a:lnSpc>
              <a:spcBef>
                <a:spcPts val="1200"/>
              </a:spcBef>
              <a:buClr>
                <a:schemeClr val="accent1"/>
              </a:buClr>
              <a:buSzPct val="100000"/>
              <a:buFont typeface="Arial"/>
              <a:buChar char="•"/>
              <a:defRPr sz="2200" b="1">
                <a:solidFill>
                  <a:srgbClr val="4B57A3"/>
                </a:solidFill>
                <a:latin typeface="Arial"/>
                <a:ea typeface="Arial"/>
                <a:cs typeface="Arial"/>
                <a:sym typeface="Arial"/>
              </a:defRPr>
            </a:pPr>
            <a:r>
              <a:t> WASH: </a:t>
            </a:r>
            <a:r>
              <a:rPr b="0"/>
              <a:t>Some things to wash with</a:t>
            </a:r>
            <a:endParaRPr sz="2000">
              <a:solidFill>
                <a:srgbClr val="404040"/>
              </a:solidFill>
            </a:endParaRPr>
          </a:p>
          <a:p>
            <a:pPr marL="90488" indent="-90488">
              <a:lnSpc>
                <a:spcPct val="170000"/>
              </a:lnSpc>
              <a:spcBef>
                <a:spcPts val="1200"/>
              </a:spcBef>
              <a:buClr>
                <a:schemeClr val="accent1"/>
              </a:buClr>
              <a:buSzPct val="100000"/>
              <a:buFont typeface="Arial"/>
              <a:buChar char="•"/>
              <a:defRPr sz="2200" b="1">
                <a:solidFill>
                  <a:srgbClr val="4B57A3"/>
                </a:solidFill>
                <a:latin typeface="Arial"/>
                <a:ea typeface="Arial"/>
                <a:cs typeface="Arial"/>
                <a:sym typeface="Arial"/>
              </a:defRPr>
            </a:pPr>
            <a:r>
              <a:t> WEAR: </a:t>
            </a:r>
            <a:r>
              <a:rPr b="0"/>
              <a:t>Some things to wash with</a:t>
            </a:r>
            <a:endParaRPr sz="2000">
              <a:solidFill>
                <a:srgbClr val="404040"/>
              </a:solidFill>
            </a:endParaRPr>
          </a:p>
          <a:p>
            <a:pPr marL="90488" indent="-90488">
              <a:lnSpc>
                <a:spcPct val="170000"/>
              </a:lnSpc>
              <a:spcBef>
                <a:spcPts val="1200"/>
              </a:spcBef>
              <a:buClr>
                <a:schemeClr val="accent1"/>
              </a:buClr>
              <a:buSzPct val="100000"/>
              <a:buFont typeface="Arial"/>
              <a:buChar char="•"/>
              <a:defRPr sz="2200" b="1">
                <a:solidFill>
                  <a:srgbClr val="4B57A3"/>
                </a:solidFill>
                <a:latin typeface="Arial"/>
                <a:ea typeface="Arial"/>
                <a:cs typeface="Arial"/>
                <a:sym typeface="Arial"/>
              </a:defRPr>
            </a:pPr>
            <a:r>
              <a:t> WOW!   </a:t>
            </a:r>
            <a:r>
              <a:rPr b="0"/>
              <a:t>Some things to make a child say ‘wow’!</a:t>
            </a:r>
            <a:endParaRPr sz="2000">
              <a:solidFill>
                <a:srgbClr val="404040"/>
              </a:solidFill>
            </a:endParaRPr>
          </a:p>
          <a:p>
            <a:pPr marL="90488" indent="-90488">
              <a:lnSpc>
                <a:spcPct val="170000"/>
              </a:lnSpc>
              <a:spcBef>
                <a:spcPts val="1200"/>
              </a:spcBef>
              <a:buClr>
                <a:schemeClr val="accent1"/>
              </a:buClr>
              <a:buSzPct val="100000"/>
              <a:buFont typeface="Arial"/>
              <a:buChar char="•"/>
              <a:defRPr sz="2200">
                <a:solidFill>
                  <a:srgbClr val="4B57A3"/>
                </a:solidFill>
                <a:latin typeface="Arial"/>
                <a:ea typeface="Arial"/>
                <a:cs typeface="Arial"/>
                <a:sym typeface="Arial"/>
              </a:defRPr>
            </a:pPr>
            <a:r>
              <a:t> </a:t>
            </a:r>
            <a:r>
              <a:rPr b="1"/>
              <a:t>€5 </a:t>
            </a:r>
            <a:r>
              <a:t>(or give this online at TeamHope.ie)</a:t>
            </a:r>
            <a:endParaRPr sz="2000">
              <a:solidFill>
                <a:srgbClr val="404040"/>
              </a:solidFill>
            </a:endParaRPr>
          </a:p>
          <a:p>
            <a:pPr marL="91439" indent="-91439">
              <a:lnSpc>
                <a:spcPct val="90000"/>
              </a:lnSpc>
              <a:spcBef>
                <a:spcPts val="1200"/>
              </a:spcBef>
              <a:defRPr sz="2800">
                <a:solidFill>
                  <a:srgbClr val="404040"/>
                </a:solidFill>
                <a:latin typeface="Arial"/>
                <a:ea typeface="Arial"/>
                <a:cs typeface="Arial"/>
                <a:sym typeface="Arial"/>
              </a:defRPr>
            </a:pPr>
            <a:r>
              <a:t>			</a:t>
            </a:r>
          </a:p>
        </p:txBody>
      </p:sp>
      <p:sp>
        <p:nvSpPr>
          <p:cNvPr id="151" name="5-Point Star 8"/>
          <p:cNvSpPr/>
          <p:nvPr/>
        </p:nvSpPr>
        <p:spPr>
          <a:xfrm>
            <a:off x="9984699" y="1996988"/>
            <a:ext cx="3384378" cy="3338688"/>
          </a:xfrm>
          <a:prstGeom prst="star5">
            <a:avLst>
              <a:gd name="adj" fmla="val 19098"/>
              <a:gd name="hf" fmla="val 105146"/>
              <a:gd name="vf" fmla="val 110557"/>
            </a:avLst>
          </a:prstGeom>
          <a:solidFill>
            <a:srgbClr val="F7CF00"/>
          </a:solidFill>
          <a:ln w="19050">
            <a:solidFill>
              <a:srgbClr val="4A54AA"/>
            </a:solidFill>
            <a:miter/>
          </a:ln>
        </p:spPr>
        <p:txBody>
          <a:bodyPr lIns="45719" rIns="45719" anchor="ctr"/>
          <a:lstStyle/>
          <a:p>
            <a:pPr algn="ctr">
              <a:defRPr>
                <a:solidFill>
                  <a:srgbClr val="FFFFFF"/>
                </a:solidFill>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3"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54" name="Title 1"/>
          <p:cNvSpPr txBox="1"/>
          <p:nvPr/>
        </p:nvSpPr>
        <p:spPr>
          <a:xfrm>
            <a:off x="1114479" y="2419704"/>
            <a:ext cx="5222313" cy="1733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6000">
                <a:solidFill>
                  <a:srgbClr val="4B57A3"/>
                </a:solidFill>
                <a:latin typeface="Arial"/>
                <a:ea typeface="Arial"/>
                <a:cs typeface="Arial"/>
                <a:sym typeface="Arial"/>
              </a:defRPr>
            </a:lvl1pPr>
          </a:lstStyle>
          <a:p>
            <a:r>
              <a:t>Some things to WRITE with</a:t>
            </a:r>
          </a:p>
        </p:txBody>
      </p:sp>
      <p:pic>
        <p:nvPicPr>
          <p:cNvPr id="155" name="Picture 4" descr="Picture 4"/>
          <p:cNvPicPr>
            <a:picLocks noChangeAspect="1"/>
          </p:cNvPicPr>
          <p:nvPr/>
        </p:nvPicPr>
        <p:blipFill>
          <a:blip r:embed="rId3"/>
          <a:stretch>
            <a:fillRect/>
          </a:stretch>
        </p:blipFill>
        <p:spPr>
          <a:xfrm>
            <a:off x="6709627" y="931198"/>
            <a:ext cx="4917405" cy="4861525"/>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7"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58" name="Title 1"/>
          <p:cNvSpPr txBox="1"/>
          <p:nvPr/>
        </p:nvSpPr>
        <p:spPr>
          <a:xfrm>
            <a:off x="1114479" y="2419704"/>
            <a:ext cx="5222313" cy="1733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6000">
                <a:solidFill>
                  <a:srgbClr val="4B57A3"/>
                </a:solidFill>
                <a:latin typeface="Arial"/>
                <a:ea typeface="Arial"/>
                <a:cs typeface="Arial"/>
                <a:sym typeface="Arial"/>
              </a:defRPr>
            </a:lvl1pPr>
          </a:lstStyle>
          <a:p>
            <a:r>
              <a:t>Some things to WASH with</a:t>
            </a:r>
          </a:p>
        </p:txBody>
      </p:sp>
      <p:pic>
        <p:nvPicPr>
          <p:cNvPr id="159" name="Picture 4" descr="Picture 4"/>
          <p:cNvPicPr>
            <a:picLocks noChangeAspect="1"/>
          </p:cNvPicPr>
          <p:nvPr/>
        </p:nvPicPr>
        <p:blipFill>
          <a:blip r:embed="rId3"/>
          <a:stretch>
            <a:fillRect/>
          </a:stretch>
        </p:blipFill>
        <p:spPr>
          <a:xfrm>
            <a:off x="6709627" y="931198"/>
            <a:ext cx="4917405" cy="4861525"/>
          </a:xfrm>
          <a:prstGeom prst="rect">
            <a:avLst/>
          </a:prstGeom>
          <a:ln w="12700">
            <a:miter lim="400000"/>
          </a:ln>
        </p:spPr>
      </p:pic>
      <p:pic>
        <p:nvPicPr>
          <p:cNvPr id="160" name="Picture 5" descr="Picture 5"/>
          <p:cNvPicPr>
            <a:picLocks noChangeAspect="1"/>
          </p:cNvPicPr>
          <p:nvPr/>
        </p:nvPicPr>
        <p:blipFill>
          <a:blip r:embed="rId4"/>
          <a:stretch>
            <a:fillRect/>
          </a:stretch>
        </p:blipFill>
        <p:spPr>
          <a:xfrm>
            <a:off x="6709627" y="926436"/>
            <a:ext cx="4917405" cy="481573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2" name="Text Placeholder 3"/>
          <p:cNvSpPr txBox="1">
            <a:spLocks noGrp="1"/>
          </p:cNvSpPr>
          <p:nvPr>
            <p:ph type="body" sz="quarter" idx="1"/>
          </p:nvPr>
        </p:nvSpPr>
        <p:spPr>
          <a:xfrm>
            <a:off x="3291568" y="3492355"/>
            <a:ext cx="5608865" cy="1446213"/>
          </a:xfrm>
          <a:prstGeom prst="rect">
            <a:avLst/>
          </a:prstGeom>
        </p:spPr>
        <p:txBody>
          <a:bodyPr/>
          <a:lstStyle/>
          <a:p>
            <a:pPr defTabSz="868680">
              <a:spcBef>
                <a:spcPts val="900"/>
              </a:spcBef>
              <a:defRPr sz="4180"/>
            </a:pPr>
            <a:r>
              <a:t>MAIN HEADING</a:t>
            </a:r>
          </a:p>
          <a:p>
            <a:pPr defTabSz="868680">
              <a:spcBef>
                <a:spcPts val="900"/>
              </a:spcBef>
              <a:defRPr sz="4180"/>
            </a:pPr>
            <a:r>
              <a:t>GOES HERE</a:t>
            </a:r>
          </a:p>
        </p:txBody>
      </p:sp>
      <p:sp>
        <p:nvSpPr>
          <p:cNvPr id="163" name="Title 1"/>
          <p:cNvSpPr txBox="1"/>
          <p:nvPr/>
        </p:nvSpPr>
        <p:spPr>
          <a:xfrm>
            <a:off x="1114479" y="2419704"/>
            <a:ext cx="5222313" cy="1733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6000">
                <a:solidFill>
                  <a:srgbClr val="4B57A3"/>
                </a:solidFill>
                <a:latin typeface="Arial"/>
                <a:ea typeface="Arial"/>
                <a:cs typeface="Arial"/>
                <a:sym typeface="Arial"/>
              </a:defRPr>
            </a:lvl1pPr>
          </a:lstStyle>
          <a:p>
            <a:r>
              <a:t>Some things to WEAR</a:t>
            </a:r>
          </a:p>
        </p:txBody>
      </p:sp>
      <p:pic>
        <p:nvPicPr>
          <p:cNvPr id="164" name="Picture 4" descr="Picture 4"/>
          <p:cNvPicPr>
            <a:picLocks noChangeAspect="1"/>
          </p:cNvPicPr>
          <p:nvPr/>
        </p:nvPicPr>
        <p:blipFill>
          <a:blip r:embed="rId3"/>
          <a:stretch>
            <a:fillRect/>
          </a:stretch>
        </p:blipFill>
        <p:spPr>
          <a:xfrm>
            <a:off x="6709627" y="931198"/>
            <a:ext cx="4917405" cy="4861525"/>
          </a:xfrm>
          <a:prstGeom prst="rect">
            <a:avLst/>
          </a:prstGeom>
          <a:ln w="12700">
            <a:miter lim="400000"/>
          </a:ln>
        </p:spPr>
      </p:pic>
      <p:pic>
        <p:nvPicPr>
          <p:cNvPr id="165" name="Picture 5" descr="Picture 5"/>
          <p:cNvPicPr>
            <a:picLocks noChangeAspect="1"/>
          </p:cNvPicPr>
          <p:nvPr/>
        </p:nvPicPr>
        <p:blipFill>
          <a:blip r:embed="rId4"/>
          <a:stretch>
            <a:fillRect/>
          </a:stretch>
        </p:blipFill>
        <p:spPr>
          <a:xfrm>
            <a:off x="6709627" y="926436"/>
            <a:ext cx="4917405" cy="4815730"/>
          </a:xfrm>
          <a:prstGeom prst="rect">
            <a:avLst/>
          </a:prstGeom>
          <a:ln w="12700">
            <a:miter lim="400000"/>
          </a:ln>
        </p:spPr>
      </p:pic>
      <p:pic>
        <p:nvPicPr>
          <p:cNvPr id="166" name="Picture 6" descr="Picture 6"/>
          <p:cNvPicPr>
            <a:picLocks noChangeAspect="1"/>
          </p:cNvPicPr>
          <p:nvPr/>
        </p:nvPicPr>
        <p:blipFill>
          <a:blip r:embed="rId5"/>
          <a:stretch>
            <a:fillRect/>
          </a:stretch>
        </p:blipFill>
        <p:spPr>
          <a:xfrm>
            <a:off x="6794210" y="926436"/>
            <a:ext cx="4866676" cy="477467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506</Words>
  <Application>Microsoft Macintosh PowerPoint</Application>
  <PresentationFormat>Widescreen</PresentationFormat>
  <Paragraphs>69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Rachel</cp:lastModifiedBy>
  <cp:revision>1</cp:revision>
  <dcterms:modified xsi:type="dcterms:W3CDTF">2025-07-17T13:27:33Z</dcterms:modified>
</cp:coreProperties>
</file>