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sldIdLst>
    <p:sldId id="263" r:id="rId2"/>
    <p:sldId id="270" r:id="rId3"/>
    <p:sldId id="274" r:id="rId4"/>
    <p:sldId id="275" r:id="rId5"/>
    <p:sldId id="277" r:id="rId6"/>
    <p:sldId id="278" r:id="rId7"/>
    <p:sldId id="279" r:id="rId8"/>
    <p:sldId id="280" r:id="rId9"/>
    <p:sldId id="281" r:id="rId10"/>
    <p:sldId id="282" r:id="rId11"/>
    <p:sldId id="283" r:id="rId12"/>
    <p:sldId id="285" r:id="rId13"/>
    <p:sldId id="287" r:id="rId14"/>
    <p:sldId id="288" r:id="rId15"/>
    <p:sldId id="284"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57A3"/>
    <a:srgbClr val="6CB043"/>
    <a:srgbClr val="016BB4"/>
    <a:srgbClr val="F9CC3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194"/>
    <p:restoredTop sz="95617"/>
  </p:normalViewPr>
  <p:slideViewPr>
    <p:cSldViewPr snapToGrid="0" snapToObjects="1">
      <p:cViewPr varScale="1">
        <p:scale>
          <a:sx n="126" d="100"/>
          <a:sy n="126" d="100"/>
        </p:scale>
        <p:origin x="208" y="856"/>
      </p:cViewPr>
      <p:guideLst/>
    </p:cSldViewPr>
  </p:slideViewPr>
  <p:notesTextViewPr>
    <p:cViewPr>
      <p:scale>
        <a:sx n="1" d="1"/>
        <a:sy n="1" d="1"/>
      </p:scale>
      <p:origin x="0" y="0"/>
    </p:cViewPr>
  </p:notesTextViewPr>
  <p:notesViewPr>
    <p:cSldViewPr snapToGrid="0" snapToObjects="1">
      <p:cViewPr varScale="1">
        <p:scale>
          <a:sx n="113" d="100"/>
          <a:sy n="113" d="100"/>
        </p:scale>
        <p:origin x="2800"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576338-1A96-1143-B1C4-E2D129CECD2F}" type="datetimeFigureOut">
              <a:rPr lang="en-US" smtClean="0"/>
              <a:t>5/30/23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3FE472-6E97-DA4E-9D8C-3A9DEF57FDB1}" type="slidenum">
              <a:rPr lang="en-US" smtClean="0"/>
              <a:t>‹#›</a:t>
            </a:fld>
            <a:endParaRPr lang="en-US"/>
          </a:p>
        </p:txBody>
      </p:sp>
    </p:spTree>
    <p:extLst>
      <p:ext uri="{BB962C8B-B14F-4D97-AF65-F5344CB8AC3E}">
        <p14:creationId xmlns:p14="http://schemas.microsoft.com/office/powerpoint/2010/main" val="4241679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53FE472-6E97-DA4E-9D8C-3A9DEF57FDB1}" type="slidenum">
              <a:rPr lang="en-US" smtClean="0"/>
              <a:t>6</a:t>
            </a:fld>
            <a:endParaRPr lang="en-US"/>
          </a:p>
        </p:txBody>
      </p:sp>
    </p:spTree>
    <p:extLst>
      <p:ext uri="{BB962C8B-B14F-4D97-AF65-F5344CB8AC3E}">
        <p14:creationId xmlns:p14="http://schemas.microsoft.com/office/powerpoint/2010/main" val="19579822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spTree>
      <p:nvGrpSpPr>
        <p:cNvPr id="1" name=""/>
        <p:cNvGrpSpPr/>
        <p:nvPr/>
      </p:nvGrpSpPr>
      <p:grpSpPr>
        <a:xfrm>
          <a:off x="0" y="0"/>
          <a:ext cx="0" cy="0"/>
          <a:chOff x="0" y="0"/>
          <a:chExt cx="0" cy="0"/>
        </a:xfrm>
      </p:grpSpPr>
      <p:pic>
        <p:nvPicPr>
          <p:cNvPr id="16" name="Picture 15" descr="Background pattern&#10;&#10;Description automatically generated">
            <a:extLst>
              <a:ext uri="{FF2B5EF4-FFF2-40B4-BE49-F238E27FC236}">
                <a16:creationId xmlns:a16="http://schemas.microsoft.com/office/drawing/2014/main" id="{3A5DD303-2EAE-4041-8D8C-805709A79207}"/>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Picture 9" descr="A picture containing person&#10;&#10;Description automatically generated">
            <a:extLst>
              <a:ext uri="{FF2B5EF4-FFF2-40B4-BE49-F238E27FC236}">
                <a16:creationId xmlns:a16="http://schemas.microsoft.com/office/drawing/2014/main" id="{1AB0C5D6-1FA9-E744-A398-146AB7FAD776}"/>
              </a:ext>
            </a:extLst>
          </p:cNvPr>
          <p:cNvPicPr>
            <a:picLocks noChangeAspect="1"/>
          </p:cNvPicPr>
          <p:nvPr userDrawn="1"/>
        </p:nvPicPr>
        <p:blipFill>
          <a:blip r:embed="rId3"/>
          <a:stretch>
            <a:fillRect/>
          </a:stretch>
        </p:blipFill>
        <p:spPr>
          <a:xfrm>
            <a:off x="6433127" y="889000"/>
            <a:ext cx="5080000" cy="5080000"/>
          </a:xfrm>
          <a:prstGeom prst="rect">
            <a:avLst/>
          </a:prstGeom>
        </p:spPr>
      </p:pic>
      <p:pic>
        <p:nvPicPr>
          <p:cNvPr id="12" name="Picture 11" descr="Logo, company name&#10;&#10;Description automatically generated">
            <a:extLst>
              <a:ext uri="{FF2B5EF4-FFF2-40B4-BE49-F238E27FC236}">
                <a16:creationId xmlns:a16="http://schemas.microsoft.com/office/drawing/2014/main" id="{DB068A01-AC58-4349-A6FD-17A0B2790AC8}"/>
              </a:ext>
            </a:extLst>
          </p:cNvPr>
          <p:cNvPicPr>
            <a:picLocks noChangeAspect="1"/>
          </p:cNvPicPr>
          <p:nvPr userDrawn="1"/>
        </p:nvPicPr>
        <p:blipFill>
          <a:blip r:embed="rId4"/>
          <a:stretch>
            <a:fillRect/>
          </a:stretch>
        </p:blipFill>
        <p:spPr>
          <a:xfrm>
            <a:off x="687450" y="668152"/>
            <a:ext cx="5384800" cy="2006600"/>
          </a:xfrm>
          <a:prstGeom prst="rect">
            <a:avLst/>
          </a:prstGeom>
        </p:spPr>
      </p:pic>
      <p:pic>
        <p:nvPicPr>
          <p:cNvPr id="14" name="Picture 13" descr="Icon&#10;&#10;Description automatically generated">
            <a:extLst>
              <a:ext uri="{FF2B5EF4-FFF2-40B4-BE49-F238E27FC236}">
                <a16:creationId xmlns:a16="http://schemas.microsoft.com/office/drawing/2014/main" id="{6B853034-438B-2746-92D8-BDE7D22F65DA}"/>
              </a:ext>
            </a:extLst>
          </p:cNvPr>
          <p:cNvPicPr>
            <a:picLocks noChangeAspect="1"/>
          </p:cNvPicPr>
          <p:nvPr userDrawn="1"/>
        </p:nvPicPr>
        <p:blipFill>
          <a:blip r:embed="rId5"/>
          <a:stretch>
            <a:fillRect/>
          </a:stretch>
        </p:blipFill>
        <p:spPr>
          <a:xfrm>
            <a:off x="714498" y="4984750"/>
            <a:ext cx="3644900" cy="419100"/>
          </a:xfrm>
          <a:prstGeom prst="rect">
            <a:avLst/>
          </a:prstGeom>
        </p:spPr>
      </p:pic>
      <p:sp>
        <p:nvSpPr>
          <p:cNvPr id="22" name="Text Placeholder 21">
            <a:extLst>
              <a:ext uri="{FF2B5EF4-FFF2-40B4-BE49-F238E27FC236}">
                <a16:creationId xmlns:a16="http://schemas.microsoft.com/office/drawing/2014/main" id="{9C32846F-4012-8F45-A21E-8D17DFFF2F6D}"/>
              </a:ext>
            </a:extLst>
          </p:cNvPr>
          <p:cNvSpPr>
            <a:spLocks noGrp="1"/>
          </p:cNvSpPr>
          <p:nvPr>
            <p:ph type="body" sz="quarter" idx="10" hasCustomPrompt="1"/>
          </p:nvPr>
        </p:nvSpPr>
        <p:spPr>
          <a:xfrm>
            <a:off x="824263" y="3492356"/>
            <a:ext cx="5608864" cy="1446212"/>
          </a:xfrm>
        </p:spPr>
        <p:txBody>
          <a:bodyPr>
            <a:normAutofit/>
          </a:bodyPr>
          <a:lstStyle>
            <a:lvl1pPr marL="0" indent="0">
              <a:buNone/>
              <a:defRPr sz="4400" b="1">
                <a:solidFill>
                  <a:schemeClr val="bg1"/>
                </a:solidFill>
                <a:latin typeface="Helvetica" pitchFamily="2" charset="0"/>
              </a:defRPr>
            </a:lvl1pPr>
          </a:lstStyle>
          <a:p>
            <a:pPr lvl="0"/>
            <a:r>
              <a:rPr lang="en-GB" dirty="0"/>
              <a:t>MAIN HEADING</a:t>
            </a:r>
          </a:p>
          <a:p>
            <a:pPr lvl="0"/>
            <a:r>
              <a:rPr lang="en-GB" dirty="0"/>
              <a:t>GOES HERE</a:t>
            </a:r>
            <a:endParaRPr lang="en-US" dirty="0"/>
          </a:p>
        </p:txBody>
      </p:sp>
      <p:sp>
        <p:nvSpPr>
          <p:cNvPr id="24" name="Text Placeholder 23">
            <a:extLst>
              <a:ext uri="{FF2B5EF4-FFF2-40B4-BE49-F238E27FC236}">
                <a16:creationId xmlns:a16="http://schemas.microsoft.com/office/drawing/2014/main" id="{F9D4927B-DEB4-234C-82C6-79E5F34B9B4F}"/>
              </a:ext>
            </a:extLst>
          </p:cNvPr>
          <p:cNvSpPr>
            <a:spLocks noGrp="1"/>
          </p:cNvSpPr>
          <p:nvPr>
            <p:ph type="body" sz="quarter" idx="11" hasCustomPrompt="1"/>
          </p:nvPr>
        </p:nvSpPr>
        <p:spPr>
          <a:xfrm>
            <a:off x="823913" y="5687062"/>
            <a:ext cx="5608637" cy="714375"/>
          </a:xfrm>
        </p:spPr>
        <p:txBody>
          <a:bodyPr>
            <a:normAutofit/>
          </a:bodyPr>
          <a:lstStyle>
            <a:lvl1pPr marL="0" indent="0">
              <a:buNone/>
              <a:defRPr sz="2400" b="1">
                <a:solidFill>
                  <a:srgbClr val="016BB4"/>
                </a:solidFill>
                <a:latin typeface="Helvetica" pitchFamily="2" charset="0"/>
              </a:defRPr>
            </a:lvl1pPr>
          </a:lstStyle>
          <a:p>
            <a:pPr lvl="0"/>
            <a:r>
              <a:rPr lang="en-GB" dirty="0"/>
              <a:t>Sub heading goes here</a:t>
            </a:r>
            <a:endParaRPr lang="en-US" dirty="0"/>
          </a:p>
        </p:txBody>
      </p:sp>
    </p:spTree>
    <p:extLst>
      <p:ext uri="{BB962C8B-B14F-4D97-AF65-F5344CB8AC3E}">
        <p14:creationId xmlns:p14="http://schemas.microsoft.com/office/powerpoint/2010/main" val="1663964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C9D46C98-37A0-784C-947B-2D837AE8EFBC}"/>
              </a:ext>
            </a:extLst>
          </p:cNvPr>
          <p:cNvPicPr>
            <a:picLocks noChangeAspect="1"/>
          </p:cNvPicPr>
          <p:nvPr userDrawn="1"/>
        </p:nvPicPr>
        <p:blipFill>
          <a:blip r:embed="rId2"/>
          <a:stretch>
            <a:fillRect/>
          </a:stretch>
        </p:blipFill>
        <p:spPr>
          <a:xfrm>
            <a:off x="0" y="0"/>
            <a:ext cx="12192000" cy="6858000"/>
          </a:xfrm>
          <a:prstGeom prst="rect">
            <a:avLst/>
          </a:prstGeom>
        </p:spPr>
      </p:pic>
      <p:pic>
        <p:nvPicPr>
          <p:cNvPr id="10" name="Picture 9" descr="A picture containing person&#10;&#10;Description automatically generated">
            <a:extLst>
              <a:ext uri="{FF2B5EF4-FFF2-40B4-BE49-F238E27FC236}">
                <a16:creationId xmlns:a16="http://schemas.microsoft.com/office/drawing/2014/main" id="{1AB0C5D6-1FA9-E744-A398-146AB7FAD776}"/>
              </a:ext>
            </a:extLst>
          </p:cNvPr>
          <p:cNvPicPr>
            <a:picLocks noChangeAspect="1"/>
          </p:cNvPicPr>
          <p:nvPr userDrawn="1"/>
        </p:nvPicPr>
        <p:blipFill>
          <a:blip r:embed="rId3"/>
          <a:stretch>
            <a:fillRect/>
          </a:stretch>
        </p:blipFill>
        <p:spPr>
          <a:xfrm>
            <a:off x="6433127" y="889000"/>
            <a:ext cx="5080000" cy="5080000"/>
          </a:xfrm>
          <a:prstGeom prst="rect">
            <a:avLst/>
          </a:prstGeom>
        </p:spPr>
      </p:pic>
      <p:pic>
        <p:nvPicPr>
          <p:cNvPr id="12" name="Picture 11" descr="Logo, company name&#10;&#10;Description automatically generated">
            <a:extLst>
              <a:ext uri="{FF2B5EF4-FFF2-40B4-BE49-F238E27FC236}">
                <a16:creationId xmlns:a16="http://schemas.microsoft.com/office/drawing/2014/main" id="{DB068A01-AC58-4349-A6FD-17A0B2790AC8}"/>
              </a:ext>
            </a:extLst>
          </p:cNvPr>
          <p:cNvPicPr>
            <a:picLocks noChangeAspect="1"/>
          </p:cNvPicPr>
          <p:nvPr userDrawn="1"/>
        </p:nvPicPr>
        <p:blipFill>
          <a:blip r:embed="rId4"/>
          <a:stretch>
            <a:fillRect/>
          </a:stretch>
        </p:blipFill>
        <p:spPr>
          <a:xfrm>
            <a:off x="687450" y="668152"/>
            <a:ext cx="5384800" cy="2006600"/>
          </a:xfrm>
          <a:prstGeom prst="rect">
            <a:avLst/>
          </a:prstGeom>
        </p:spPr>
      </p:pic>
      <p:pic>
        <p:nvPicPr>
          <p:cNvPr id="14" name="Picture 13" descr="Icon&#10;&#10;Description automatically generated">
            <a:extLst>
              <a:ext uri="{FF2B5EF4-FFF2-40B4-BE49-F238E27FC236}">
                <a16:creationId xmlns:a16="http://schemas.microsoft.com/office/drawing/2014/main" id="{6B853034-438B-2746-92D8-BDE7D22F65DA}"/>
              </a:ext>
            </a:extLst>
          </p:cNvPr>
          <p:cNvPicPr>
            <a:picLocks noChangeAspect="1"/>
          </p:cNvPicPr>
          <p:nvPr userDrawn="1"/>
        </p:nvPicPr>
        <p:blipFill>
          <a:blip r:embed="rId5"/>
          <a:stretch>
            <a:fillRect/>
          </a:stretch>
        </p:blipFill>
        <p:spPr>
          <a:xfrm>
            <a:off x="714498" y="4984750"/>
            <a:ext cx="3644900" cy="419100"/>
          </a:xfrm>
          <a:prstGeom prst="rect">
            <a:avLst/>
          </a:prstGeom>
        </p:spPr>
      </p:pic>
      <p:sp>
        <p:nvSpPr>
          <p:cNvPr id="22" name="Text Placeholder 21">
            <a:extLst>
              <a:ext uri="{FF2B5EF4-FFF2-40B4-BE49-F238E27FC236}">
                <a16:creationId xmlns:a16="http://schemas.microsoft.com/office/drawing/2014/main" id="{9C32846F-4012-8F45-A21E-8D17DFFF2F6D}"/>
              </a:ext>
            </a:extLst>
          </p:cNvPr>
          <p:cNvSpPr>
            <a:spLocks noGrp="1"/>
          </p:cNvSpPr>
          <p:nvPr>
            <p:ph type="body" sz="quarter" idx="10" hasCustomPrompt="1"/>
          </p:nvPr>
        </p:nvSpPr>
        <p:spPr>
          <a:xfrm>
            <a:off x="824263" y="3492356"/>
            <a:ext cx="5608864" cy="1446212"/>
          </a:xfrm>
        </p:spPr>
        <p:txBody>
          <a:bodyPr>
            <a:normAutofit/>
          </a:bodyPr>
          <a:lstStyle>
            <a:lvl1pPr marL="0" indent="0">
              <a:buNone/>
              <a:defRPr sz="4400" b="1">
                <a:solidFill>
                  <a:schemeClr val="bg1"/>
                </a:solidFill>
                <a:latin typeface="Helvetica" pitchFamily="2" charset="0"/>
              </a:defRPr>
            </a:lvl1pPr>
          </a:lstStyle>
          <a:p>
            <a:pPr lvl="0"/>
            <a:r>
              <a:rPr lang="en-GB" dirty="0"/>
              <a:t>MAIN HEADING</a:t>
            </a:r>
          </a:p>
          <a:p>
            <a:pPr lvl="0"/>
            <a:r>
              <a:rPr lang="en-GB" dirty="0"/>
              <a:t>GOES HERE</a:t>
            </a:r>
            <a:endParaRPr lang="en-US" dirty="0"/>
          </a:p>
        </p:txBody>
      </p:sp>
      <p:sp>
        <p:nvSpPr>
          <p:cNvPr id="24" name="Text Placeholder 23">
            <a:extLst>
              <a:ext uri="{FF2B5EF4-FFF2-40B4-BE49-F238E27FC236}">
                <a16:creationId xmlns:a16="http://schemas.microsoft.com/office/drawing/2014/main" id="{F9D4927B-DEB4-234C-82C6-79E5F34B9B4F}"/>
              </a:ext>
            </a:extLst>
          </p:cNvPr>
          <p:cNvSpPr>
            <a:spLocks noGrp="1"/>
          </p:cNvSpPr>
          <p:nvPr>
            <p:ph type="body" sz="quarter" idx="11" hasCustomPrompt="1"/>
          </p:nvPr>
        </p:nvSpPr>
        <p:spPr>
          <a:xfrm>
            <a:off x="823913" y="5687062"/>
            <a:ext cx="5608637" cy="714375"/>
          </a:xfrm>
        </p:spPr>
        <p:txBody>
          <a:bodyPr>
            <a:normAutofit/>
          </a:bodyPr>
          <a:lstStyle>
            <a:lvl1pPr marL="0" indent="0">
              <a:buNone/>
              <a:defRPr sz="2400" b="1">
                <a:solidFill>
                  <a:srgbClr val="F9CC32"/>
                </a:solidFill>
                <a:latin typeface="Helvetica" pitchFamily="2" charset="0"/>
              </a:defRPr>
            </a:lvl1pPr>
          </a:lstStyle>
          <a:p>
            <a:pPr lvl="0"/>
            <a:r>
              <a:rPr lang="en-GB" dirty="0"/>
              <a:t>Sub heading goes here</a:t>
            </a:r>
            <a:endParaRPr lang="en-US" dirty="0"/>
          </a:p>
        </p:txBody>
      </p:sp>
    </p:spTree>
    <p:extLst>
      <p:ext uri="{BB962C8B-B14F-4D97-AF65-F5344CB8AC3E}">
        <p14:creationId xmlns:p14="http://schemas.microsoft.com/office/powerpoint/2010/main" val="1958179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D46C98-37A0-784C-947B-2D837AE8EFBC}"/>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descr="A picture containing person&#10;&#10;Description automatically generated">
            <a:extLst>
              <a:ext uri="{FF2B5EF4-FFF2-40B4-BE49-F238E27FC236}">
                <a16:creationId xmlns:a16="http://schemas.microsoft.com/office/drawing/2014/main" id="{1AB0C5D6-1FA9-E744-A398-146AB7FAD776}"/>
              </a:ext>
            </a:extLst>
          </p:cNvPr>
          <p:cNvPicPr>
            <a:picLocks noChangeAspect="1"/>
          </p:cNvPicPr>
          <p:nvPr userDrawn="1"/>
        </p:nvPicPr>
        <p:blipFill>
          <a:blip r:embed="rId3"/>
          <a:stretch>
            <a:fillRect/>
          </a:stretch>
        </p:blipFill>
        <p:spPr>
          <a:xfrm>
            <a:off x="6433127" y="889000"/>
            <a:ext cx="5080000" cy="5080000"/>
          </a:xfrm>
          <a:prstGeom prst="rect">
            <a:avLst/>
          </a:prstGeom>
        </p:spPr>
      </p:pic>
      <p:pic>
        <p:nvPicPr>
          <p:cNvPr id="12" name="Picture 11" descr="Logo, company name&#10;&#10;Description automatically generated">
            <a:extLst>
              <a:ext uri="{FF2B5EF4-FFF2-40B4-BE49-F238E27FC236}">
                <a16:creationId xmlns:a16="http://schemas.microsoft.com/office/drawing/2014/main" id="{DB068A01-AC58-4349-A6FD-17A0B2790AC8}"/>
              </a:ext>
            </a:extLst>
          </p:cNvPr>
          <p:cNvPicPr>
            <a:picLocks noChangeAspect="1"/>
          </p:cNvPicPr>
          <p:nvPr userDrawn="1"/>
        </p:nvPicPr>
        <p:blipFill>
          <a:blip r:embed="rId4"/>
          <a:stretch>
            <a:fillRect/>
          </a:stretch>
        </p:blipFill>
        <p:spPr>
          <a:xfrm>
            <a:off x="687450" y="668152"/>
            <a:ext cx="5384800" cy="2006600"/>
          </a:xfrm>
          <a:prstGeom prst="rect">
            <a:avLst/>
          </a:prstGeom>
        </p:spPr>
      </p:pic>
      <p:pic>
        <p:nvPicPr>
          <p:cNvPr id="14" name="Picture 13" descr="Icon&#10;&#10;Description automatically generated">
            <a:extLst>
              <a:ext uri="{FF2B5EF4-FFF2-40B4-BE49-F238E27FC236}">
                <a16:creationId xmlns:a16="http://schemas.microsoft.com/office/drawing/2014/main" id="{6B853034-438B-2746-92D8-BDE7D22F65DA}"/>
              </a:ext>
            </a:extLst>
          </p:cNvPr>
          <p:cNvPicPr>
            <a:picLocks noChangeAspect="1"/>
          </p:cNvPicPr>
          <p:nvPr userDrawn="1"/>
        </p:nvPicPr>
        <p:blipFill>
          <a:blip r:embed="rId5"/>
          <a:stretch>
            <a:fillRect/>
          </a:stretch>
        </p:blipFill>
        <p:spPr>
          <a:xfrm>
            <a:off x="714498" y="4984750"/>
            <a:ext cx="3644900" cy="419100"/>
          </a:xfrm>
          <a:prstGeom prst="rect">
            <a:avLst/>
          </a:prstGeom>
        </p:spPr>
      </p:pic>
      <p:sp>
        <p:nvSpPr>
          <p:cNvPr id="22" name="Text Placeholder 21">
            <a:extLst>
              <a:ext uri="{FF2B5EF4-FFF2-40B4-BE49-F238E27FC236}">
                <a16:creationId xmlns:a16="http://schemas.microsoft.com/office/drawing/2014/main" id="{9C32846F-4012-8F45-A21E-8D17DFFF2F6D}"/>
              </a:ext>
            </a:extLst>
          </p:cNvPr>
          <p:cNvSpPr>
            <a:spLocks noGrp="1"/>
          </p:cNvSpPr>
          <p:nvPr>
            <p:ph type="body" sz="quarter" idx="10" hasCustomPrompt="1"/>
          </p:nvPr>
        </p:nvSpPr>
        <p:spPr>
          <a:xfrm>
            <a:off x="824263" y="3492356"/>
            <a:ext cx="5608864" cy="1446212"/>
          </a:xfrm>
        </p:spPr>
        <p:txBody>
          <a:bodyPr>
            <a:normAutofit/>
          </a:bodyPr>
          <a:lstStyle>
            <a:lvl1pPr marL="0" indent="0">
              <a:buNone/>
              <a:defRPr sz="4400" b="1">
                <a:solidFill>
                  <a:schemeClr val="bg1"/>
                </a:solidFill>
                <a:latin typeface="Helvetica" pitchFamily="2" charset="0"/>
              </a:defRPr>
            </a:lvl1pPr>
          </a:lstStyle>
          <a:p>
            <a:pPr lvl="0"/>
            <a:r>
              <a:rPr lang="en-GB" dirty="0"/>
              <a:t>MAIN HEADING</a:t>
            </a:r>
          </a:p>
          <a:p>
            <a:pPr lvl="0"/>
            <a:r>
              <a:rPr lang="en-GB" dirty="0"/>
              <a:t>GOES HERE</a:t>
            </a:r>
            <a:endParaRPr lang="en-US" dirty="0"/>
          </a:p>
        </p:txBody>
      </p:sp>
      <p:sp>
        <p:nvSpPr>
          <p:cNvPr id="24" name="Text Placeholder 23">
            <a:extLst>
              <a:ext uri="{FF2B5EF4-FFF2-40B4-BE49-F238E27FC236}">
                <a16:creationId xmlns:a16="http://schemas.microsoft.com/office/drawing/2014/main" id="{F9D4927B-DEB4-234C-82C6-79E5F34B9B4F}"/>
              </a:ext>
            </a:extLst>
          </p:cNvPr>
          <p:cNvSpPr>
            <a:spLocks noGrp="1"/>
          </p:cNvSpPr>
          <p:nvPr>
            <p:ph type="body" sz="quarter" idx="11" hasCustomPrompt="1"/>
          </p:nvPr>
        </p:nvSpPr>
        <p:spPr>
          <a:xfrm>
            <a:off x="823913" y="5687062"/>
            <a:ext cx="5608637" cy="714375"/>
          </a:xfrm>
        </p:spPr>
        <p:txBody>
          <a:bodyPr>
            <a:normAutofit/>
          </a:bodyPr>
          <a:lstStyle>
            <a:lvl1pPr marL="0" indent="0">
              <a:buNone/>
              <a:defRPr sz="2400" b="1">
                <a:solidFill>
                  <a:srgbClr val="016BB4"/>
                </a:solidFill>
                <a:latin typeface="Helvetica" pitchFamily="2" charset="0"/>
              </a:defRPr>
            </a:lvl1pPr>
          </a:lstStyle>
          <a:p>
            <a:pPr lvl="0"/>
            <a:r>
              <a:rPr lang="en-GB" dirty="0"/>
              <a:t>Sub heading goes here</a:t>
            </a:r>
            <a:endParaRPr lang="en-US" dirty="0"/>
          </a:p>
        </p:txBody>
      </p:sp>
    </p:spTree>
    <p:extLst>
      <p:ext uri="{BB962C8B-B14F-4D97-AF65-F5344CB8AC3E}">
        <p14:creationId xmlns:p14="http://schemas.microsoft.com/office/powerpoint/2010/main" val="31327758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4">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D46C98-37A0-784C-947B-2D837AE8EFBC}"/>
              </a:ext>
            </a:extLst>
          </p:cNvPr>
          <p:cNvPicPr>
            <a:picLocks noChangeAspect="1"/>
          </p:cNvPicPr>
          <p:nvPr userDrawn="1"/>
        </p:nvPicPr>
        <p:blipFill>
          <a:blip r:embed="rId2"/>
          <a:srcRect/>
          <a:stretch/>
        </p:blipFill>
        <p:spPr>
          <a:xfrm>
            <a:off x="0" y="0"/>
            <a:ext cx="12192000" cy="6858000"/>
          </a:xfrm>
          <a:prstGeom prst="rect">
            <a:avLst/>
          </a:prstGeom>
        </p:spPr>
      </p:pic>
      <p:pic>
        <p:nvPicPr>
          <p:cNvPr id="10" name="Picture 9" descr="A picture containing person&#10;&#10;Description automatically generated">
            <a:extLst>
              <a:ext uri="{FF2B5EF4-FFF2-40B4-BE49-F238E27FC236}">
                <a16:creationId xmlns:a16="http://schemas.microsoft.com/office/drawing/2014/main" id="{1AB0C5D6-1FA9-E744-A398-146AB7FAD776}"/>
              </a:ext>
            </a:extLst>
          </p:cNvPr>
          <p:cNvPicPr>
            <a:picLocks noChangeAspect="1"/>
          </p:cNvPicPr>
          <p:nvPr userDrawn="1"/>
        </p:nvPicPr>
        <p:blipFill>
          <a:blip r:embed="rId3"/>
          <a:stretch>
            <a:fillRect/>
          </a:stretch>
        </p:blipFill>
        <p:spPr>
          <a:xfrm>
            <a:off x="6433127" y="889000"/>
            <a:ext cx="5080000" cy="5080000"/>
          </a:xfrm>
          <a:prstGeom prst="rect">
            <a:avLst/>
          </a:prstGeom>
        </p:spPr>
      </p:pic>
      <p:pic>
        <p:nvPicPr>
          <p:cNvPr id="12" name="Picture 11" descr="Logo, company name&#10;&#10;Description automatically generated">
            <a:extLst>
              <a:ext uri="{FF2B5EF4-FFF2-40B4-BE49-F238E27FC236}">
                <a16:creationId xmlns:a16="http://schemas.microsoft.com/office/drawing/2014/main" id="{DB068A01-AC58-4349-A6FD-17A0B2790AC8}"/>
              </a:ext>
            </a:extLst>
          </p:cNvPr>
          <p:cNvPicPr>
            <a:picLocks noChangeAspect="1"/>
          </p:cNvPicPr>
          <p:nvPr userDrawn="1"/>
        </p:nvPicPr>
        <p:blipFill>
          <a:blip r:embed="rId4"/>
          <a:stretch>
            <a:fillRect/>
          </a:stretch>
        </p:blipFill>
        <p:spPr>
          <a:xfrm>
            <a:off x="687450" y="668152"/>
            <a:ext cx="5384800" cy="2006600"/>
          </a:xfrm>
          <a:prstGeom prst="rect">
            <a:avLst/>
          </a:prstGeom>
        </p:spPr>
      </p:pic>
      <p:pic>
        <p:nvPicPr>
          <p:cNvPr id="14" name="Picture 13" descr="Icon&#10;&#10;Description automatically generated">
            <a:extLst>
              <a:ext uri="{FF2B5EF4-FFF2-40B4-BE49-F238E27FC236}">
                <a16:creationId xmlns:a16="http://schemas.microsoft.com/office/drawing/2014/main" id="{6B853034-438B-2746-92D8-BDE7D22F65DA}"/>
              </a:ext>
            </a:extLst>
          </p:cNvPr>
          <p:cNvPicPr>
            <a:picLocks noChangeAspect="1"/>
          </p:cNvPicPr>
          <p:nvPr userDrawn="1"/>
        </p:nvPicPr>
        <p:blipFill>
          <a:blip r:embed="rId5"/>
          <a:stretch>
            <a:fillRect/>
          </a:stretch>
        </p:blipFill>
        <p:spPr>
          <a:xfrm>
            <a:off x="714498" y="4984750"/>
            <a:ext cx="3644900" cy="419100"/>
          </a:xfrm>
          <a:prstGeom prst="rect">
            <a:avLst/>
          </a:prstGeom>
        </p:spPr>
      </p:pic>
      <p:sp>
        <p:nvSpPr>
          <p:cNvPr id="22" name="Text Placeholder 21">
            <a:extLst>
              <a:ext uri="{FF2B5EF4-FFF2-40B4-BE49-F238E27FC236}">
                <a16:creationId xmlns:a16="http://schemas.microsoft.com/office/drawing/2014/main" id="{9C32846F-4012-8F45-A21E-8D17DFFF2F6D}"/>
              </a:ext>
            </a:extLst>
          </p:cNvPr>
          <p:cNvSpPr>
            <a:spLocks noGrp="1"/>
          </p:cNvSpPr>
          <p:nvPr>
            <p:ph type="body" sz="quarter" idx="10" hasCustomPrompt="1"/>
          </p:nvPr>
        </p:nvSpPr>
        <p:spPr>
          <a:xfrm>
            <a:off x="824263" y="3492356"/>
            <a:ext cx="5608864" cy="1446212"/>
          </a:xfrm>
        </p:spPr>
        <p:txBody>
          <a:bodyPr>
            <a:normAutofit/>
          </a:bodyPr>
          <a:lstStyle>
            <a:lvl1pPr marL="0" indent="0">
              <a:buNone/>
              <a:defRPr sz="4400" b="1">
                <a:solidFill>
                  <a:schemeClr val="bg1"/>
                </a:solidFill>
                <a:latin typeface="Helvetica" pitchFamily="2" charset="0"/>
              </a:defRPr>
            </a:lvl1pPr>
          </a:lstStyle>
          <a:p>
            <a:pPr lvl="0"/>
            <a:r>
              <a:rPr lang="en-GB" dirty="0"/>
              <a:t>MAIN HEADING</a:t>
            </a:r>
          </a:p>
          <a:p>
            <a:pPr lvl="0"/>
            <a:r>
              <a:rPr lang="en-GB" dirty="0"/>
              <a:t>GOES HERE</a:t>
            </a:r>
            <a:endParaRPr lang="en-US" dirty="0"/>
          </a:p>
        </p:txBody>
      </p:sp>
      <p:sp>
        <p:nvSpPr>
          <p:cNvPr id="24" name="Text Placeholder 23">
            <a:extLst>
              <a:ext uri="{FF2B5EF4-FFF2-40B4-BE49-F238E27FC236}">
                <a16:creationId xmlns:a16="http://schemas.microsoft.com/office/drawing/2014/main" id="{F9D4927B-DEB4-234C-82C6-79E5F34B9B4F}"/>
              </a:ext>
            </a:extLst>
          </p:cNvPr>
          <p:cNvSpPr>
            <a:spLocks noGrp="1"/>
          </p:cNvSpPr>
          <p:nvPr>
            <p:ph type="body" sz="quarter" idx="11" hasCustomPrompt="1"/>
          </p:nvPr>
        </p:nvSpPr>
        <p:spPr>
          <a:xfrm>
            <a:off x="823913" y="5687062"/>
            <a:ext cx="5608637" cy="714375"/>
          </a:xfrm>
        </p:spPr>
        <p:txBody>
          <a:bodyPr>
            <a:normAutofit/>
          </a:bodyPr>
          <a:lstStyle>
            <a:lvl1pPr marL="0" indent="0">
              <a:buNone/>
              <a:defRPr sz="2400" b="1">
                <a:solidFill>
                  <a:srgbClr val="F9CC32"/>
                </a:solidFill>
                <a:latin typeface="Helvetica" pitchFamily="2" charset="0"/>
              </a:defRPr>
            </a:lvl1pPr>
          </a:lstStyle>
          <a:p>
            <a:pPr lvl="0"/>
            <a:r>
              <a:rPr lang="en-GB" dirty="0"/>
              <a:t>Sub heading goes here</a:t>
            </a:r>
            <a:endParaRPr lang="en-US" dirty="0"/>
          </a:p>
        </p:txBody>
      </p:sp>
    </p:spTree>
    <p:extLst>
      <p:ext uri="{BB962C8B-B14F-4D97-AF65-F5344CB8AC3E}">
        <p14:creationId xmlns:p14="http://schemas.microsoft.com/office/powerpoint/2010/main" val="9743245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5">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D46C98-37A0-784C-947B-2D837AE8EFBC}"/>
              </a:ext>
            </a:extLst>
          </p:cNvPr>
          <p:cNvPicPr>
            <a:picLocks noChangeAspect="1"/>
          </p:cNvPicPr>
          <p:nvPr userDrawn="1"/>
        </p:nvPicPr>
        <p:blipFill>
          <a:blip r:embed="rId2"/>
          <a:srcRect/>
          <a:stretch/>
        </p:blipFill>
        <p:spPr>
          <a:xfrm>
            <a:off x="0" y="0"/>
            <a:ext cx="12192000" cy="6858000"/>
          </a:xfrm>
          <a:prstGeom prst="rect">
            <a:avLst/>
          </a:prstGeom>
        </p:spPr>
      </p:pic>
      <p:pic>
        <p:nvPicPr>
          <p:cNvPr id="12" name="Picture 11" descr="Logo, company name&#10;&#10;Description automatically generated">
            <a:extLst>
              <a:ext uri="{FF2B5EF4-FFF2-40B4-BE49-F238E27FC236}">
                <a16:creationId xmlns:a16="http://schemas.microsoft.com/office/drawing/2014/main" id="{DB068A01-AC58-4349-A6FD-17A0B2790AC8}"/>
              </a:ext>
            </a:extLst>
          </p:cNvPr>
          <p:cNvPicPr>
            <a:picLocks noChangeAspect="1"/>
          </p:cNvPicPr>
          <p:nvPr userDrawn="1"/>
        </p:nvPicPr>
        <p:blipFill>
          <a:blip r:embed="rId3"/>
          <a:stretch>
            <a:fillRect/>
          </a:stretch>
        </p:blipFill>
        <p:spPr>
          <a:xfrm>
            <a:off x="3403600" y="668152"/>
            <a:ext cx="5384800" cy="2006600"/>
          </a:xfrm>
          <a:prstGeom prst="rect">
            <a:avLst/>
          </a:prstGeom>
        </p:spPr>
      </p:pic>
      <p:pic>
        <p:nvPicPr>
          <p:cNvPr id="14" name="Picture 13" descr="Icon&#10;&#10;Description automatically generated">
            <a:extLst>
              <a:ext uri="{FF2B5EF4-FFF2-40B4-BE49-F238E27FC236}">
                <a16:creationId xmlns:a16="http://schemas.microsoft.com/office/drawing/2014/main" id="{6B853034-438B-2746-92D8-BDE7D22F65DA}"/>
              </a:ext>
            </a:extLst>
          </p:cNvPr>
          <p:cNvPicPr>
            <a:picLocks noChangeAspect="1"/>
          </p:cNvPicPr>
          <p:nvPr userDrawn="1"/>
        </p:nvPicPr>
        <p:blipFill>
          <a:blip r:embed="rId4"/>
          <a:stretch>
            <a:fillRect/>
          </a:stretch>
        </p:blipFill>
        <p:spPr>
          <a:xfrm>
            <a:off x="4273550" y="4984750"/>
            <a:ext cx="3644900" cy="419100"/>
          </a:xfrm>
          <a:prstGeom prst="rect">
            <a:avLst/>
          </a:prstGeom>
        </p:spPr>
      </p:pic>
      <p:sp>
        <p:nvSpPr>
          <p:cNvPr id="22" name="Text Placeholder 21">
            <a:extLst>
              <a:ext uri="{FF2B5EF4-FFF2-40B4-BE49-F238E27FC236}">
                <a16:creationId xmlns:a16="http://schemas.microsoft.com/office/drawing/2014/main" id="{9C32846F-4012-8F45-A21E-8D17DFFF2F6D}"/>
              </a:ext>
            </a:extLst>
          </p:cNvPr>
          <p:cNvSpPr>
            <a:spLocks noGrp="1"/>
          </p:cNvSpPr>
          <p:nvPr>
            <p:ph type="body" sz="quarter" idx="10" hasCustomPrompt="1"/>
          </p:nvPr>
        </p:nvSpPr>
        <p:spPr>
          <a:xfrm>
            <a:off x="3291568" y="3492356"/>
            <a:ext cx="5608864" cy="1446212"/>
          </a:xfrm>
        </p:spPr>
        <p:txBody>
          <a:bodyPr>
            <a:normAutofit/>
          </a:bodyPr>
          <a:lstStyle>
            <a:lvl1pPr marL="0" indent="0" algn="ctr">
              <a:buNone/>
              <a:defRPr sz="4400" b="1">
                <a:solidFill>
                  <a:schemeClr val="bg1"/>
                </a:solidFill>
                <a:latin typeface="Helvetica" pitchFamily="2" charset="0"/>
              </a:defRPr>
            </a:lvl1pPr>
          </a:lstStyle>
          <a:p>
            <a:pPr lvl="0"/>
            <a:r>
              <a:rPr lang="en-GB" dirty="0"/>
              <a:t>MAIN HEADING</a:t>
            </a:r>
          </a:p>
          <a:p>
            <a:pPr lvl="0"/>
            <a:r>
              <a:rPr lang="en-GB" dirty="0"/>
              <a:t>GOES HERE</a:t>
            </a:r>
            <a:endParaRPr lang="en-US" dirty="0"/>
          </a:p>
        </p:txBody>
      </p:sp>
      <p:sp>
        <p:nvSpPr>
          <p:cNvPr id="24" name="Text Placeholder 23">
            <a:extLst>
              <a:ext uri="{FF2B5EF4-FFF2-40B4-BE49-F238E27FC236}">
                <a16:creationId xmlns:a16="http://schemas.microsoft.com/office/drawing/2014/main" id="{F9D4927B-DEB4-234C-82C6-79E5F34B9B4F}"/>
              </a:ext>
            </a:extLst>
          </p:cNvPr>
          <p:cNvSpPr>
            <a:spLocks noGrp="1"/>
          </p:cNvSpPr>
          <p:nvPr>
            <p:ph type="body" sz="quarter" idx="11" hasCustomPrompt="1"/>
          </p:nvPr>
        </p:nvSpPr>
        <p:spPr>
          <a:xfrm>
            <a:off x="3291682" y="5687062"/>
            <a:ext cx="5608637" cy="714375"/>
          </a:xfrm>
        </p:spPr>
        <p:txBody>
          <a:bodyPr>
            <a:normAutofit/>
          </a:bodyPr>
          <a:lstStyle>
            <a:lvl1pPr marL="0" indent="0" algn="ctr">
              <a:buNone/>
              <a:defRPr sz="2400" b="1">
                <a:solidFill>
                  <a:srgbClr val="016BB4"/>
                </a:solidFill>
                <a:latin typeface="Helvetica" pitchFamily="2" charset="0"/>
              </a:defRPr>
            </a:lvl1pPr>
          </a:lstStyle>
          <a:p>
            <a:pPr lvl="0"/>
            <a:r>
              <a:rPr lang="en-GB" dirty="0"/>
              <a:t>Sub heading goes here</a:t>
            </a:r>
            <a:endParaRPr lang="en-US" dirty="0"/>
          </a:p>
        </p:txBody>
      </p:sp>
    </p:spTree>
    <p:extLst>
      <p:ext uri="{BB962C8B-B14F-4D97-AF65-F5344CB8AC3E}">
        <p14:creationId xmlns:p14="http://schemas.microsoft.com/office/powerpoint/2010/main" val="37934084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6">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D46C98-37A0-784C-947B-2D837AE8EFBC}"/>
              </a:ext>
            </a:extLst>
          </p:cNvPr>
          <p:cNvPicPr>
            <a:picLocks noChangeAspect="1"/>
          </p:cNvPicPr>
          <p:nvPr userDrawn="1"/>
        </p:nvPicPr>
        <p:blipFill>
          <a:blip r:embed="rId2"/>
          <a:srcRect/>
          <a:stretch/>
        </p:blipFill>
        <p:spPr>
          <a:xfrm>
            <a:off x="0" y="0"/>
            <a:ext cx="12192000" cy="6858000"/>
          </a:xfrm>
          <a:prstGeom prst="rect">
            <a:avLst/>
          </a:prstGeom>
        </p:spPr>
      </p:pic>
      <p:pic>
        <p:nvPicPr>
          <p:cNvPr id="12" name="Picture 11" descr="Logo, company name&#10;&#10;Description automatically generated">
            <a:extLst>
              <a:ext uri="{FF2B5EF4-FFF2-40B4-BE49-F238E27FC236}">
                <a16:creationId xmlns:a16="http://schemas.microsoft.com/office/drawing/2014/main" id="{DB068A01-AC58-4349-A6FD-17A0B2790AC8}"/>
              </a:ext>
            </a:extLst>
          </p:cNvPr>
          <p:cNvPicPr>
            <a:picLocks noChangeAspect="1"/>
          </p:cNvPicPr>
          <p:nvPr userDrawn="1"/>
        </p:nvPicPr>
        <p:blipFill>
          <a:blip r:embed="rId3"/>
          <a:stretch>
            <a:fillRect/>
          </a:stretch>
        </p:blipFill>
        <p:spPr>
          <a:xfrm>
            <a:off x="3403600" y="668152"/>
            <a:ext cx="5384800" cy="2006600"/>
          </a:xfrm>
          <a:prstGeom prst="rect">
            <a:avLst/>
          </a:prstGeom>
        </p:spPr>
      </p:pic>
      <p:pic>
        <p:nvPicPr>
          <p:cNvPr id="14" name="Picture 13" descr="Icon&#10;&#10;Description automatically generated">
            <a:extLst>
              <a:ext uri="{FF2B5EF4-FFF2-40B4-BE49-F238E27FC236}">
                <a16:creationId xmlns:a16="http://schemas.microsoft.com/office/drawing/2014/main" id="{6B853034-438B-2746-92D8-BDE7D22F65DA}"/>
              </a:ext>
            </a:extLst>
          </p:cNvPr>
          <p:cNvPicPr>
            <a:picLocks noChangeAspect="1"/>
          </p:cNvPicPr>
          <p:nvPr userDrawn="1"/>
        </p:nvPicPr>
        <p:blipFill>
          <a:blip r:embed="rId4"/>
          <a:stretch>
            <a:fillRect/>
          </a:stretch>
        </p:blipFill>
        <p:spPr>
          <a:xfrm>
            <a:off x="4273550" y="4984750"/>
            <a:ext cx="3644900" cy="419100"/>
          </a:xfrm>
          <a:prstGeom prst="rect">
            <a:avLst/>
          </a:prstGeom>
        </p:spPr>
      </p:pic>
      <p:sp>
        <p:nvSpPr>
          <p:cNvPr id="22" name="Text Placeholder 21">
            <a:extLst>
              <a:ext uri="{FF2B5EF4-FFF2-40B4-BE49-F238E27FC236}">
                <a16:creationId xmlns:a16="http://schemas.microsoft.com/office/drawing/2014/main" id="{9C32846F-4012-8F45-A21E-8D17DFFF2F6D}"/>
              </a:ext>
            </a:extLst>
          </p:cNvPr>
          <p:cNvSpPr>
            <a:spLocks noGrp="1"/>
          </p:cNvSpPr>
          <p:nvPr>
            <p:ph type="body" sz="quarter" idx="10" hasCustomPrompt="1"/>
          </p:nvPr>
        </p:nvSpPr>
        <p:spPr>
          <a:xfrm>
            <a:off x="3291568" y="3492356"/>
            <a:ext cx="5608864" cy="1446212"/>
          </a:xfrm>
        </p:spPr>
        <p:txBody>
          <a:bodyPr>
            <a:normAutofit/>
          </a:bodyPr>
          <a:lstStyle>
            <a:lvl1pPr marL="0" indent="0" algn="ctr">
              <a:buNone/>
              <a:defRPr sz="4400" b="1">
                <a:solidFill>
                  <a:schemeClr val="bg1"/>
                </a:solidFill>
                <a:latin typeface="Helvetica" pitchFamily="2" charset="0"/>
              </a:defRPr>
            </a:lvl1pPr>
          </a:lstStyle>
          <a:p>
            <a:pPr lvl="0"/>
            <a:r>
              <a:rPr lang="en-GB" dirty="0"/>
              <a:t>MAIN HEADING</a:t>
            </a:r>
          </a:p>
          <a:p>
            <a:pPr lvl="0"/>
            <a:r>
              <a:rPr lang="en-GB" dirty="0"/>
              <a:t>GOES HERE</a:t>
            </a:r>
            <a:endParaRPr lang="en-US" dirty="0"/>
          </a:p>
        </p:txBody>
      </p:sp>
      <p:sp>
        <p:nvSpPr>
          <p:cNvPr id="24" name="Text Placeholder 23">
            <a:extLst>
              <a:ext uri="{FF2B5EF4-FFF2-40B4-BE49-F238E27FC236}">
                <a16:creationId xmlns:a16="http://schemas.microsoft.com/office/drawing/2014/main" id="{F9D4927B-DEB4-234C-82C6-79E5F34B9B4F}"/>
              </a:ext>
            </a:extLst>
          </p:cNvPr>
          <p:cNvSpPr>
            <a:spLocks noGrp="1"/>
          </p:cNvSpPr>
          <p:nvPr>
            <p:ph type="body" sz="quarter" idx="11" hasCustomPrompt="1"/>
          </p:nvPr>
        </p:nvSpPr>
        <p:spPr>
          <a:xfrm>
            <a:off x="3291682" y="5687062"/>
            <a:ext cx="5608637" cy="714375"/>
          </a:xfrm>
        </p:spPr>
        <p:txBody>
          <a:bodyPr>
            <a:normAutofit/>
          </a:bodyPr>
          <a:lstStyle>
            <a:lvl1pPr marL="0" indent="0" algn="ctr">
              <a:buNone/>
              <a:defRPr sz="2400" b="1">
                <a:solidFill>
                  <a:srgbClr val="F9CC32"/>
                </a:solidFill>
                <a:latin typeface="Helvetica" pitchFamily="2" charset="0"/>
              </a:defRPr>
            </a:lvl1pPr>
          </a:lstStyle>
          <a:p>
            <a:pPr lvl="0"/>
            <a:r>
              <a:rPr lang="en-GB" dirty="0"/>
              <a:t>Sub heading goes here</a:t>
            </a:r>
            <a:endParaRPr lang="en-US" dirty="0"/>
          </a:p>
        </p:txBody>
      </p:sp>
    </p:spTree>
    <p:extLst>
      <p:ext uri="{BB962C8B-B14F-4D97-AF65-F5344CB8AC3E}">
        <p14:creationId xmlns:p14="http://schemas.microsoft.com/office/powerpoint/2010/main" val="4394833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Slide 7">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D46C98-37A0-784C-947B-2D837AE8EFBC}"/>
              </a:ext>
            </a:extLst>
          </p:cNvPr>
          <p:cNvPicPr>
            <a:picLocks noChangeAspect="1"/>
          </p:cNvPicPr>
          <p:nvPr userDrawn="1"/>
        </p:nvPicPr>
        <p:blipFill>
          <a:blip r:embed="rId2"/>
          <a:srcRect/>
          <a:stretch/>
        </p:blipFill>
        <p:spPr>
          <a:xfrm>
            <a:off x="0" y="0"/>
            <a:ext cx="12192000" cy="6858000"/>
          </a:xfrm>
          <a:prstGeom prst="rect">
            <a:avLst/>
          </a:prstGeom>
        </p:spPr>
      </p:pic>
      <p:pic>
        <p:nvPicPr>
          <p:cNvPr id="12" name="Picture 11" descr="Logo, company name&#10;&#10;Description automatically generated">
            <a:extLst>
              <a:ext uri="{FF2B5EF4-FFF2-40B4-BE49-F238E27FC236}">
                <a16:creationId xmlns:a16="http://schemas.microsoft.com/office/drawing/2014/main" id="{DB068A01-AC58-4349-A6FD-17A0B2790AC8}"/>
              </a:ext>
            </a:extLst>
          </p:cNvPr>
          <p:cNvPicPr>
            <a:picLocks noChangeAspect="1"/>
          </p:cNvPicPr>
          <p:nvPr userDrawn="1"/>
        </p:nvPicPr>
        <p:blipFill>
          <a:blip r:embed="rId3"/>
          <a:stretch>
            <a:fillRect/>
          </a:stretch>
        </p:blipFill>
        <p:spPr>
          <a:xfrm>
            <a:off x="3403600" y="668152"/>
            <a:ext cx="5384800" cy="2006600"/>
          </a:xfrm>
          <a:prstGeom prst="rect">
            <a:avLst/>
          </a:prstGeom>
        </p:spPr>
      </p:pic>
      <p:pic>
        <p:nvPicPr>
          <p:cNvPr id="14" name="Picture 13" descr="Icon&#10;&#10;Description automatically generated">
            <a:extLst>
              <a:ext uri="{FF2B5EF4-FFF2-40B4-BE49-F238E27FC236}">
                <a16:creationId xmlns:a16="http://schemas.microsoft.com/office/drawing/2014/main" id="{6B853034-438B-2746-92D8-BDE7D22F65DA}"/>
              </a:ext>
            </a:extLst>
          </p:cNvPr>
          <p:cNvPicPr>
            <a:picLocks noChangeAspect="1"/>
          </p:cNvPicPr>
          <p:nvPr userDrawn="1"/>
        </p:nvPicPr>
        <p:blipFill>
          <a:blip r:embed="rId4"/>
          <a:stretch>
            <a:fillRect/>
          </a:stretch>
        </p:blipFill>
        <p:spPr>
          <a:xfrm>
            <a:off x="4273550" y="4984750"/>
            <a:ext cx="3644900" cy="419100"/>
          </a:xfrm>
          <a:prstGeom prst="rect">
            <a:avLst/>
          </a:prstGeom>
        </p:spPr>
      </p:pic>
      <p:sp>
        <p:nvSpPr>
          <p:cNvPr id="22" name="Text Placeholder 21">
            <a:extLst>
              <a:ext uri="{FF2B5EF4-FFF2-40B4-BE49-F238E27FC236}">
                <a16:creationId xmlns:a16="http://schemas.microsoft.com/office/drawing/2014/main" id="{9C32846F-4012-8F45-A21E-8D17DFFF2F6D}"/>
              </a:ext>
            </a:extLst>
          </p:cNvPr>
          <p:cNvSpPr>
            <a:spLocks noGrp="1"/>
          </p:cNvSpPr>
          <p:nvPr>
            <p:ph type="body" sz="quarter" idx="10" hasCustomPrompt="1"/>
          </p:nvPr>
        </p:nvSpPr>
        <p:spPr>
          <a:xfrm>
            <a:off x="3291568" y="3492356"/>
            <a:ext cx="5608864" cy="1446212"/>
          </a:xfrm>
        </p:spPr>
        <p:txBody>
          <a:bodyPr>
            <a:normAutofit/>
          </a:bodyPr>
          <a:lstStyle>
            <a:lvl1pPr marL="0" indent="0" algn="ctr">
              <a:buNone/>
              <a:defRPr sz="4400" b="1">
                <a:solidFill>
                  <a:schemeClr val="bg1"/>
                </a:solidFill>
                <a:latin typeface="Helvetica" pitchFamily="2" charset="0"/>
              </a:defRPr>
            </a:lvl1pPr>
          </a:lstStyle>
          <a:p>
            <a:pPr lvl="0"/>
            <a:r>
              <a:rPr lang="en-GB" dirty="0"/>
              <a:t>MAIN HEADING</a:t>
            </a:r>
          </a:p>
          <a:p>
            <a:pPr lvl="0"/>
            <a:r>
              <a:rPr lang="en-GB" dirty="0"/>
              <a:t>GOES HERE</a:t>
            </a:r>
            <a:endParaRPr lang="en-US" dirty="0"/>
          </a:p>
        </p:txBody>
      </p:sp>
      <p:sp>
        <p:nvSpPr>
          <p:cNvPr id="24" name="Text Placeholder 23">
            <a:extLst>
              <a:ext uri="{FF2B5EF4-FFF2-40B4-BE49-F238E27FC236}">
                <a16:creationId xmlns:a16="http://schemas.microsoft.com/office/drawing/2014/main" id="{F9D4927B-DEB4-234C-82C6-79E5F34B9B4F}"/>
              </a:ext>
            </a:extLst>
          </p:cNvPr>
          <p:cNvSpPr>
            <a:spLocks noGrp="1"/>
          </p:cNvSpPr>
          <p:nvPr>
            <p:ph type="body" sz="quarter" idx="11" hasCustomPrompt="1"/>
          </p:nvPr>
        </p:nvSpPr>
        <p:spPr>
          <a:xfrm>
            <a:off x="3291682" y="5687062"/>
            <a:ext cx="5608637" cy="714375"/>
          </a:xfrm>
        </p:spPr>
        <p:txBody>
          <a:bodyPr>
            <a:normAutofit/>
          </a:bodyPr>
          <a:lstStyle>
            <a:lvl1pPr marL="0" indent="0" algn="ctr">
              <a:buNone/>
              <a:defRPr sz="2400" b="1">
                <a:solidFill>
                  <a:srgbClr val="016BB4"/>
                </a:solidFill>
                <a:latin typeface="Helvetica" pitchFamily="2" charset="0"/>
              </a:defRPr>
            </a:lvl1pPr>
          </a:lstStyle>
          <a:p>
            <a:pPr lvl="0"/>
            <a:r>
              <a:rPr lang="en-GB" dirty="0"/>
              <a:t>Sub heading goes here</a:t>
            </a:r>
            <a:endParaRPr lang="en-US" dirty="0"/>
          </a:p>
        </p:txBody>
      </p:sp>
    </p:spTree>
    <p:extLst>
      <p:ext uri="{BB962C8B-B14F-4D97-AF65-F5344CB8AC3E}">
        <p14:creationId xmlns:p14="http://schemas.microsoft.com/office/powerpoint/2010/main" val="30028881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8">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9D46C98-37A0-784C-947B-2D837AE8EFBC}"/>
              </a:ext>
            </a:extLst>
          </p:cNvPr>
          <p:cNvPicPr>
            <a:picLocks noChangeAspect="1"/>
          </p:cNvPicPr>
          <p:nvPr userDrawn="1"/>
        </p:nvPicPr>
        <p:blipFill>
          <a:blip r:embed="rId2"/>
          <a:srcRect/>
          <a:stretch/>
        </p:blipFill>
        <p:spPr>
          <a:xfrm>
            <a:off x="0" y="0"/>
            <a:ext cx="12192000" cy="6858000"/>
          </a:xfrm>
          <a:prstGeom prst="rect">
            <a:avLst/>
          </a:prstGeom>
        </p:spPr>
      </p:pic>
      <p:pic>
        <p:nvPicPr>
          <p:cNvPr id="12" name="Picture 11" descr="Logo, company name&#10;&#10;Description automatically generated">
            <a:extLst>
              <a:ext uri="{FF2B5EF4-FFF2-40B4-BE49-F238E27FC236}">
                <a16:creationId xmlns:a16="http://schemas.microsoft.com/office/drawing/2014/main" id="{DB068A01-AC58-4349-A6FD-17A0B2790AC8}"/>
              </a:ext>
            </a:extLst>
          </p:cNvPr>
          <p:cNvPicPr>
            <a:picLocks noChangeAspect="1"/>
          </p:cNvPicPr>
          <p:nvPr userDrawn="1"/>
        </p:nvPicPr>
        <p:blipFill>
          <a:blip r:embed="rId3"/>
          <a:stretch>
            <a:fillRect/>
          </a:stretch>
        </p:blipFill>
        <p:spPr>
          <a:xfrm>
            <a:off x="3403600" y="668152"/>
            <a:ext cx="5384800" cy="2006600"/>
          </a:xfrm>
          <a:prstGeom prst="rect">
            <a:avLst/>
          </a:prstGeom>
        </p:spPr>
      </p:pic>
      <p:pic>
        <p:nvPicPr>
          <p:cNvPr id="14" name="Picture 13" descr="Icon&#10;&#10;Description automatically generated">
            <a:extLst>
              <a:ext uri="{FF2B5EF4-FFF2-40B4-BE49-F238E27FC236}">
                <a16:creationId xmlns:a16="http://schemas.microsoft.com/office/drawing/2014/main" id="{6B853034-438B-2746-92D8-BDE7D22F65DA}"/>
              </a:ext>
            </a:extLst>
          </p:cNvPr>
          <p:cNvPicPr>
            <a:picLocks noChangeAspect="1"/>
          </p:cNvPicPr>
          <p:nvPr userDrawn="1"/>
        </p:nvPicPr>
        <p:blipFill>
          <a:blip r:embed="rId4"/>
          <a:stretch>
            <a:fillRect/>
          </a:stretch>
        </p:blipFill>
        <p:spPr>
          <a:xfrm>
            <a:off x="4273550" y="4984750"/>
            <a:ext cx="3644900" cy="419100"/>
          </a:xfrm>
          <a:prstGeom prst="rect">
            <a:avLst/>
          </a:prstGeom>
        </p:spPr>
      </p:pic>
      <p:sp>
        <p:nvSpPr>
          <p:cNvPr id="22" name="Text Placeholder 21">
            <a:extLst>
              <a:ext uri="{FF2B5EF4-FFF2-40B4-BE49-F238E27FC236}">
                <a16:creationId xmlns:a16="http://schemas.microsoft.com/office/drawing/2014/main" id="{9C32846F-4012-8F45-A21E-8D17DFFF2F6D}"/>
              </a:ext>
            </a:extLst>
          </p:cNvPr>
          <p:cNvSpPr>
            <a:spLocks noGrp="1"/>
          </p:cNvSpPr>
          <p:nvPr>
            <p:ph type="body" sz="quarter" idx="10" hasCustomPrompt="1"/>
          </p:nvPr>
        </p:nvSpPr>
        <p:spPr>
          <a:xfrm>
            <a:off x="3291568" y="3492356"/>
            <a:ext cx="5608864" cy="1446212"/>
          </a:xfrm>
        </p:spPr>
        <p:txBody>
          <a:bodyPr>
            <a:normAutofit/>
          </a:bodyPr>
          <a:lstStyle>
            <a:lvl1pPr marL="0" indent="0" algn="ctr">
              <a:buNone/>
              <a:defRPr sz="4400" b="1">
                <a:solidFill>
                  <a:schemeClr val="bg1"/>
                </a:solidFill>
                <a:latin typeface="Helvetica" pitchFamily="2" charset="0"/>
              </a:defRPr>
            </a:lvl1pPr>
          </a:lstStyle>
          <a:p>
            <a:pPr lvl="0"/>
            <a:r>
              <a:rPr lang="en-GB" dirty="0"/>
              <a:t>MAIN HEADING</a:t>
            </a:r>
          </a:p>
          <a:p>
            <a:pPr lvl="0"/>
            <a:r>
              <a:rPr lang="en-GB" dirty="0"/>
              <a:t>GOES HERE</a:t>
            </a:r>
            <a:endParaRPr lang="en-US" dirty="0"/>
          </a:p>
        </p:txBody>
      </p:sp>
      <p:sp>
        <p:nvSpPr>
          <p:cNvPr id="24" name="Text Placeholder 23">
            <a:extLst>
              <a:ext uri="{FF2B5EF4-FFF2-40B4-BE49-F238E27FC236}">
                <a16:creationId xmlns:a16="http://schemas.microsoft.com/office/drawing/2014/main" id="{F9D4927B-DEB4-234C-82C6-79E5F34B9B4F}"/>
              </a:ext>
            </a:extLst>
          </p:cNvPr>
          <p:cNvSpPr>
            <a:spLocks noGrp="1"/>
          </p:cNvSpPr>
          <p:nvPr>
            <p:ph type="body" sz="quarter" idx="11" hasCustomPrompt="1"/>
          </p:nvPr>
        </p:nvSpPr>
        <p:spPr>
          <a:xfrm>
            <a:off x="3291682" y="5687062"/>
            <a:ext cx="5608637" cy="714375"/>
          </a:xfrm>
        </p:spPr>
        <p:txBody>
          <a:bodyPr>
            <a:normAutofit/>
          </a:bodyPr>
          <a:lstStyle>
            <a:lvl1pPr marL="0" indent="0" algn="ctr">
              <a:buNone/>
              <a:defRPr sz="2400" b="1">
                <a:solidFill>
                  <a:srgbClr val="F9CC32"/>
                </a:solidFill>
                <a:latin typeface="Helvetica" pitchFamily="2" charset="0"/>
              </a:defRPr>
            </a:lvl1pPr>
          </a:lstStyle>
          <a:p>
            <a:pPr lvl="0"/>
            <a:r>
              <a:rPr lang="en-GB" dirty="0"/>
              <a:t>Sub heading goes here</a:t>
            </a:r>
            <a:endParaRPr lang="en-US" dirty="0"/>
          </a:p>
        </p:txBody>
      </p:sp>
    </p:spTree>
    <p:extLst>
      <p:ext uri="{BB962C8B-B14F-4D97-AF65-F5344CB8AC3E}">
        <p14:creationId xmlns:p14="http://schemas.microsoft.com/office/powerpoint/2010/main" val="1837017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BC0AD36-C446-264D-AD9B-AEC81A45C2C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DFA31C2D-6774-6141-8E7C-7303AD7FE5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1E17659-42AC-D34A-8C4B-8A14FAAA43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39DAD8-6FC7-3C4A-BEE2-A8C6F4AE860F}" type="datetimeFigureOut">
              <a:rPr lang="en-US" smtClean="0"/>
              <a:t>5/30/23</a:t>
            </a:fld>
            <a:endParaRPr lang="en-US"/>
          </a:p>
        </p:txBody>
      </p:sp>
      <p:sp>
        <p:nvSpPr>
          <p:cNvPr id="5" name="Footer Placeholder 4">
            <a:extLst>
              <a:ext uri="{FF2B5EF4-FFF2-40B4-BE49-F238E27FC236}">
                <a16:creationId xmlns:a16="http://schemas.microsoft.com/office/drawing/2014/main" id="{789686A9-C83B-794E-A9D8-646B851813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6D10E2D-D3E9-A940-805B-46E70A7557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9C8B2A-FAF5-964B-B171-A38799EF4665}" type="slidenum">
              <a:rPr lang="en-US" smtClean="0"/>
              <a:t>‹#›</a:t>
            </a:fld>
            <a:endParaRPr lang="en-US"/>
          </a:p>
        </p:txBody>
      </p:sp>
    </p:spTree>
    <p:extLst>
      <p:ext uri="{BB962C8B-B14F-4D97-AF65-F5344CB8AC3E}">
        <p14:creationId xmlns:p14="http://schemas.microsoft.com/office/powerpoint/2010/main" val="2934917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5"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g"/><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8.xml"/><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8.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8.xml"/><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11.jp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g"/><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jpg"/><Relationship Id="rId1"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a:xfrm>
            <a:off x="1273675" y="3222848"/>
            <a:ext cx="9644650" cy="1291400"/>
          </a:xfrm>
        </p:spPr>
        <p:txBody>
          <a:bodyPr>
            <a:normAutofit/>
          </a:bodyPr>
          <a:lstStyle/>
          <a:p>
            <a:r>
              <a:rPr lang="en-US" dirty="0"/>
              <a:t>CHRISTMAS SHOEBOX APPEAL</a:t>
            </a:r>
          </a:p>
        </p:txBody>
      </p:sp>
      <p:sp>
        <p:nvSpPr>
          <p:cNvPr id="5" name="Text Placeholder 4">
            <a:extLst>
              <a:ext uri="{FF2B5EF4-FFF2-40B4-BE49-F238E27FC236}">
                <a16:creationId xmlns:a16="http://schemas.microsoft.com/office/drawing/2014/main" id="{ED0430F7-7AC3-D645-B7FB-4A9E60C131F4}"/>
              </a:ext>
            </a:extLst>
          </p:cNvPr>
          <p:cNvSpPr>
            <a:spLocks noGrp="1"/>
          </p:cNvSpPr>
          <p:nvPr>
            <p:ph type="body" sz="quarter" idx="11"/>
          </p:nvPr>
        </p:nvSpPr>
        <p:spPr/>
        <p:txBody>
          <a:bodyPr/>
          <a:lstStyle/>
          <a:p>
            <a:r>
              <a:rPr lang="en-US" dirty="0"/>
              <a:t>PRIMARY SCHOOL PRESENTATION</a:t>
            </a:r>
          </a:p>
        </p:txBody>
      </p:sp>
    </p:spTree>
    <p:extLst>
      <p:ext uri="{BB962C8B-B14F-4D97-AF65-F5344CB8AC3E}">
        <p14:creationId xmlns:p14="http://schemas.microsoft.com/office/powerpoint/2010/main" val="2944148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sp>
        <p:nvSpPr>
          <p:cNvPr id="3" name="Title 1">
            <a:extLst>
              <a:ext uri="{FF2B5EF4-FFF2-40B4-BE49-F238E27FC236}">
                <a16:creationId xmlns:a16="http://schemas.microsoft.com/office/drawing/2014/main" id="{6E696C3C-8A76-0D4E-8969-D42DD3B9D3F8}"/>
              </a:ext>
            </a:extLst>
          </p:cNvPr>
          <p:cNvSpPr txBox="1">
            <a:spLocks/>
          </p:cNvSpPr>
          <p:nvPr/>
        </p:nvSpPr>
        <p:spPr>
          <a:xfrm>
            <a:off x="1032184" y="2070159"/>
            <a:ext cx="5313752" cy="21453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dirty="0">
                <a:solidFill>
                  <a:srgbClr val="4B57A3"/>
                </a:solidFill>
                <a:latin typeface="Arial" panose="020B0604020202020204" pitchFamily="34" charset="0"/>
                <a:cs typeface="Arial" panose="020B0604020202020204" pitchFamily="34" charset="0"/>
              </a:rPr>
              <a:t>Some things make the child who receives your Christmas Shoebox say WOW!</a:t>
            </a:r>
          </a:p>
        </p:txBody>
      </p:sp>
      <p:pic>
        <p:nvPicPr>
          <p:cNvPr id="5" name="Picture 4">
            <a:extLst>
              <a:ext uri="{FF2B5EF4-FFF2-40B4-BE49-F238E27FC236}">
                <a16:creationId xmlns:a16="http://schemas.microsoft.com/office/drawing/2014/main" id="{8CD25AFD-C991-5C4B-AF85-DE62E96D9319}"/>
              </a:ext>
            </a:extLst>
          </p:cNvPr>
          <p:cNvPicPr>
            <a:picLocks noChangeAspect="1"/>
          </p:cNvPicPr>
          <p:nvPr/>
        </p:nvPicPr>
        <p:blipFill>
          <a:blip r:embed="rId3"/>
          <a:stretch>
            <a:fillRect/>
          </a:stretch>
        </p:blipFill>
        <p:spPr>
          <a:xfrm>
            <a:off x="6709628" y="931198"/>
            <a:ext cx="4917404" cy="4861525"/>
          </a:xfrm>
          <a:prstGeom prst="rect">
            <a:avLst/>
          </a:prstGeom>
        </p:spPr>
      </p:pic>
      <p:pic>
        <p:nvPicPr>
          <p:cNvPr id="6" name="Picture 5">
            <a:extLst>
              <a:ext uri="{FF2B5EF4-FFF2-40B4-BE49-F238E27FC236}">
                <a16:creationId xmlns:a16="http://schemas.microsoft.com/office/drawing/2014/main" id="{50A69907-7D31-9346-88B5-5D2A8C54CE77}"/>
              </a:ext>
            </a:extLst>
          </p:cNvPr>
          <p:cNvPicPr>
            <a:picLocks noChangeAspect="1"/>
          </p:cNvPicPr>
          <p:nvPr/>
        </p:nvPicPr>
        <p:blipFill>
          <a:blip r:embed="rId4"/>
          <a:stretch>
            <a:fillRect/>
          </a:stretch>
        </p:blipFill>
        <p:spPr>
          <a:xfrm>
            <a:off x="6709628" y="926437"/>
            <a:ext cx="4917404" cy="4815728"/>
          </a:xfrm>
          <a:prstGeom prst="rect">
            <a:avLst/>
          </a:prstGeom>
        </p:spPr>
      </p:pic>
      <p:pic>
        <p:nvPicPr>
          <p:cNvPr id="7" name="Picture 6">
            <a:extLst>
              <a:ext uri="{FF2B5EF4-FFF2-40B4-BE49-F238E27FC236}">
                <a16:creationId xmlns:a16="http://schemas.microsoft.com/office/drawing/2014/main" id="{4F163BD3-4EC0-4E4C-B593-265BE74622AE}"/>
              </a:ext>
            </a:extLst>
          </p:cNvPr>
          <p:cNvPicPr>
            <a:picLocks noChangeAspect="1"/>
          </p:cNvPicPr>
          <p:nvPr/>
        </p:nvPicPr>
        <p:blipFill>
          <a:blip r:embed="rId5"/>
          <a:stretch>
            <a:fillRect/>
          </a:stretch>
        </p:blipFill>
        <p:spPr>
          <a:xfrm>
            <a:off x="6794210" y="926437"/>
            <a:ext cx="4866676" cy="4774678"/>
          </a:xfrm>
          <a:prstGeom prst="rect">
            <a:avLst/>
          </a:prstGeom>
        </p:spPr>
      </p:pic>
      <p:pic>
        <p:nvPicPr>
          <p:cNvPr id="8" name="Picture 7">
            <a:extLst>
              <a:ext uri="{FF2B5EF4-FFF2-40B4-BE49-F238E27FC236}">
                <a16:creationId xmlns:a16="http://schemas.microsoft.com/office/drawing/2014/main" id="{312E965D-1A92-7748-964F-32AE6E634DD4}"/>
              </a:ext>
            </a:extLst>
          </p:cNvPr>
          <p:cNvPicPr>
            <a:picLocks noChangeAspect="1"/>
          </p:cNvPicPr>
          <p:nvPr/>
        </p:nvPicPr>
        <p:blipFill>
          <a:blip r:embed="rId6"/>
          <a:stretch>
            <a:fillRect/>
          </a:stretch>
        </p:blipFill>
        <p:spPr>
          <a:xfrm>
            <a:off x="6731594" y="926437"/>
            <a:ext cx="4895438" cy="4774678"/>
          </a:xfrm>
          <a:prstGeom prst="rect">
            <a:avLst/>
          </a:prstGeom>
        </p:spPr>
      </p:pic>
    </p:spTree>
    <p:extLst>
      <p:ext uri="{BB962C8B-B14F-4D97-AF65-F5344CB8AC3E}">
        <p14:creationId xmlns:p14="http://schemas.microsoft.com/office/powerpoint/2010/main" val="41161507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pic>
        <p:nvPicPr>
          <p:cNvPr id="5" name="Picture 4">
            <a:extLst>
              <a:ext uri="{FF2B5EF4-FFF2-40B4-BE49-F238E27FC236}">
                <a16:creationId xmlns:a16="http://schemas.microsoft.com/office/drawing/2014/main" id="{2EC90584-4763-AA4E-8563-F1AD6EC904AF}"/>
              </a:ext>
            </a:extLst>
          </p:cNvPr>
          <p:cNvPicPr>
            <a:picLocks noChangeAspect="1"/>
          </p:cNvPicPr>
          <p:nvPr/>
        </p:nvPicPr>
        <p:blipFill>
          <a:blip r:embed="rId3"/>
          <a:stretch>
            <a:fillRect/>
          </a:stretch>
        </p:blipFill>
        <p:spPr>
          <a:xfrm>
            <a:off x="5175504" y="1079558"/>
            <a:ext cx="7004304" cy="4955482"/>
          </a:xfrm>
          <a:prstGeom prst="rect">
            <a:avLst/>
          </a:prstGeom>
        </p:spPr>
      </p:pic>
      <p:sp>
        <p:nvSpPr>
          <p:cNvPr id="9" name="Title 1">
            <a:extLst>
              <a:ext uri="{FF2B5EF4-FFF2-40B4-BE49-F238E27FC236}">
                <a16:creationId xmlns:a16="http://schemas.microsoft.com/office/drawing/2014/main" id="{2EC9491B-1A58-724B-9784-522B2E52C7E3}"/>
              </a:ext>
            </a:extLst>
          </p:cNvPr>
          <p:cNvSpPr txBox="1">
            <a:spLocks/>
          </p:cNvSpPr>
          <p:nvPr/>
        </p:nvSpPr>
        <p:spPr>
          <a:xfrm>
            <a:off x="1032184" y="2070159"/>
            <a:ext cx="3923864" cy="21453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dirty="0">
                <a:solidFill>
                  <a:srgbClr val="4B57A3"/>
                </a:solidFill>
                <a:latin typeface="Arial" panose="020B0604020202020204" pitchFamily="34" charset="0"/>
                <a:cs typeface="Arial" panose="020B0604020202020204" pitchFamily="34" charset="0"/>
              </a:rPr>
              <a:t>What NOT to put in your Christmas Shoebox</a:t>
            </a:r>
          </a:p>
        </p:txBody>
      </p:sp>
    </p:spTree>
    <p:extLst>
      <p:ext uri="{BB962C8B-B14F-4D97-AF65-F5344CB8AC3E}">
        <p14:creationId xmlns:p14="http://schemas.microsoft.com/office/powerpoint/2010/main" val="34951012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sp>
        <p:nvSpPr>
          <p:cNvPr id="3" name="Title 1">
            <a:extLst>
              <a:ext uri="{FF2B5EF4-FFF2-40B4-BE49-F238E27FC236}">
                <a16:creationId xmlns:a16="http://schemas.microsoft.com/office/drawing/2014/main" id="{6E696C3C-8A76-0D4E-8969-D42DD3B9D3F8}"/>
              </a:ext>
            </a:extLst>
          </p:cNvPr>
          <p:cNvSpPr txBox="1">
            <a:spLocks/>
          </p:cNvSpPr>
          <p:nvPr/>
        </p:nvSpPr>
        <p:spPr>
          <a:xfrm>
            <a:off x="318952" y="1349471"/>
            <a:ext cx="11001320" cy="144938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IE" dirty="0">
                <a:solidFill>
                  <a:srgbClr val="4B57A3"/>
                </a:solidFill>
                <a:latin typeface="Arial" panose="020B0604020202020204" pitchFamily="34" charset="0"/>
                <a:cs typeface="Arial" panose="020B0604020202020204" pitchFamily="34" charset="0"/>
              </a:rPr>
              <a:t>Anya &amp; </a:t>
            </a:r>
            <a:r>
              <a:rPr lang="en-IE" dirty="0" err="1">
                <a:solidFill>
                  <a:srgbClr val="4B57A3"/>
                </a:solidFill>
                <a:latin typeface="Arial" panose="020B0604020202020204" pitchFamily="34" charset="0"/>
                <a:cs typeface="Arial" panose="020B0604020202020204" pitchFamily="34" charset="0"/>
              </a:rPr>
              <a:t>Vasya</a:t>
            </a:r>
            <a:r>
              <a:rPr lang="en-IE" dirty="0">
                <a:solidFill>
                  <a:srgbClr val="4B57A3"/>
                </a:solidFill>
                <a:latin typeface="Arial" panose="020B0604020202020204" pitchFamily="34" charset="0"/>
                <a:cs typeface="Arial" panose="020B0604020202020204" pitchFamily="34" charset="0"/>
              </a:rPr>
              <a:t> in Transnistria</a:t>
            </a:r>
            <a:endParaRPr lang="en-US" dirty="0">
              <a:solidFill>
                <a:srgbClr val="4B57A3"/>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1A5C6C4-3093-B148-AAF0-9255B0516FCF}"/>
              </a:ext>
            </a:extLst>
          </p:cNvPr>
          <p:cNvPicPr>
            <a:picLocks noChangeAspect="1"/>
          </p:cNvPicPr>
          <p:nvPr/>
        </p:nvPicPr>
        <p:blipFill>
          <a:blip r:embed="rId3"/>
          <a:stretch>
            <a:fillRect/>
          </a:stretch>
        </p:blipFill>
        <p:spPr>
          <a:xfrm>
            <a:off x="318952" y="2074164"/>
            <a:ext cx="11125200" cy="355600"/>
          </a:xfrm>
          <a:prstGeom prst="rect">
            <a:avLst/>
          </a:prstGeom>
        </p:spPr>
      </p:pic>
      <p:sp>
        <p:nvSpPr>
          <p:cNvPr id="8" name="Content Placeholder 2">
            <a:extLst>
              <a:ext uri="{FF2B5EF4-FFF2-40B4-BE49-F238E27FC236}">
                <a16:creationId xmlns:a16="http://schemas.microsoft.com/office/drawing/2014/main" id="{95CDFFD7-BA41-9949-91E5-9A4D3A6A7385}"/>
              </a:ext>
            </a:extLst>
          </p:cNvPr>
          <p:cNvSpPr txBox="1">
            <a:spLocks/>
          </p:cNvSpPr>
          <p:nvPr/>
        </p:nvSpPr>
        <p:spPr>
          <a:xfrm>
            <a:off x="477810" y="2512071"/>
            <a:ext cx="7557573" cy="40227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buClr>
                <a:srgbClr val="F61800"/>
              </a:buClr>
            </a:pPr>
            <a:r>
              <a:rPr lang="en-IE" dirty="0">
                <a:solidFill>
                  <a:srgbClr val="4B57A3"/>
                </a:solidFill>
                <a:latin typeface="Arial" panose="020B0604020202020204" pitchFamily="34" charset="0"/>
                <a:cs typeface="Arial" panose="020B0604020202020204" pitchFamily="34" charset="0"/>
              </a:rPr>
              <a:t>Anya and </a:t>
            </a:r>
            <a:r>
              <a:rPr lang="en-IE" dirty="0" err="1">
                <a:solidFill>
                  <a:srgbClr val="4B57A3"/>
                </a:solidFill>
                <a:latin typeface="Arial" panose="020B0604020202020204" pitchFamily="34" charset="0"/>
                <a:cs typeface="Arial" panose="020B0604020202020204" pitchFamily="34" charset="0"/>
              </a:rPr>
              <a:t>Vasya</a:t>
            </a:r>
            <a:r>
              <a:rPr lang="en-IE" dirty="0">
                <a:solidFill>
                  <a:srgbClr val="4B57A3"/>
                </a:solidFill>
                <a:latin typeface="Arial" panose="020B0604020202020204" pitchFamily="34" charset="0"/>
                <a:cs typeface="Arial" panose="020B0604020202020204" pitchFamily="34" charset="0"/>
              </a:rPr>
              <a:t> live with their grandmother. Their home is cold and damp. They were delighted to get Christmas presents and </a:t>
            </a:r>
            <a:r>
              <a:rPr lang="en-IE" dirty="0" err="1">
                <a:solidFill>
                  <a:srgbClr val="4B57A3"/>
                </a:solidFill>
                <a:latin typeface="Arial" panose="020B0604020202020204" pitchFamily="34" charset="0"/>
                <a:cs typeface="Arial" panose="020B0604020202020204" pitchFamily="34" charset="0"/>
              </a:rPr>
              <a:t>Vasya</a:t>
            </a:r>
            <a:r>
              <a:rPr lang="en-IE" dirty="0">
                <a:solidFill>
                  <a:srgbClr val="4B57A3"/>
                </a:solidFill>
                <a:latin typeface="Arial" panose="020B0604020202020204" pitchFamily="34" charset="0"/>
                <a:cs typeface="Arial" panose="020B0604020202020204" pitchFamily="34" charset="0"/>
              </a:rPr>
              <a:t> especially loved all of the cars in his box! </a:t>
            </a:r>
          </a:p>
          <a:p>
            <a:pPr>
              <a:lnSpc>
                <a:spcPct val="114000"/>
              </a:lnSpc>
              <a:buClr>
                <a:srgbClr val="F61800"/>
              </a:buClr>
            </a:pPr>
            <a:br>
              <a:rPr lang="en-US" dirty="0">
                <a:solidFill>
                  <a:srgbClr val="4B57A3"/>
                </a:solidFill>
                <a:latin typeface="Arial" panose="020B0604020202020204" pitchFamily="34" charset="0"/>
                <a:cs typeface="Arial" panose="020B0604020202020204" pitchFamily="34" charset="0"/>
              </a:rPr>
            </a:br>
            <a:endParaRPr lang="en-IE" dirty="0">
              <a:solidFill>
                <a:srgbClr val="4B57A3"/>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9A018DDD-EDF1-C24B-BA58-347F848BE58B}"/>
              </a:ext>
            </a:extLst>
          </p:cNvPr>
          <p:cNvPicPr>
            <a:picLocks noChangeAspect="1"/>
          </p:cNvPicPr>
          <p:nvPr/>
        </p:nvPicPr>
        <p:blipFill rotWithShape="1">
          <a:blip r:embed="rId4"/>
          <a:srcRect l="32000" r="12778"/>
          <a:stretch/>
        </p:blipFill>
        <p:spPr>
          <a:xfrm>
            <a:off x="7740942" y="0"/>
            <a:ext cx="4451058" cy="6045200"/>
          </a:xfrm>
          <a:prstGeom prst="rect">
            <a:avLst/>
          </a:prstGeom>
        </p:spPr>
      </p:pic>
    </p:spTree>
    <p:extLst>
      <p:ext uri="{BB962C8B-B14F-4D97-AF65-F5344CB8AC3E}">
        <p14:creationId xmlns:p14="http://schemas.microsoft.com/office/powerpoint/2010/main" val="17759057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7924F6-37E2-6B46-B5F6-5C58F60EEA34}"/>
              </a:ext>
            </a:extLst>
          </p:cNvPr>
          <p:cNvSpPr>
            <a:spLocks noChangeAspect="1"/>
          </p:cNvSpPr>
          <p:nvPr/>
        </p:nvSpPr>
        <p:spPr>
          <a:xfrm>
            <a:off x="4128247" y="0"/>
            <a:ext cx="4114800" cy="12371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sp>
        <p:nvSpPr>
          <p:cNvPr id="3" name="Title 1">
            <a:extLst>
              <a:ext uri="{FF2B5EF4-FFF2-40B4-BE49-F238E27FC236}">
                <a16:creationId xmlns:a16="http://schemas.microsoft.com/office/drawing/2014/main" id="{6E696C3C-8A76-0D4E-8969-D42DD3B9D3F8}"/>
              </a:ext>
            </a:extLst>
          </p:cNvPr>
          <p:cNvSpPr txBox="1">
            <a:spLocks/>
          </p:cNvSpPr>
          <p:nvPr/>
        </p:nvSpPr>
        <p:spPr>
          <a:xfrm>
            <a:off x="318952" y="1349471"/>
            <a:ext cx="11001320" cy="144938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IE" dirty="0">
                <a:solidFill>
                  <a:srgbClr val="4B57A3"/>
                </a:solidFill>
                <a:latin typeface="Arial" panose="020B0604020202020204" pitchFamily="34" charset="0"/>
                <a:cs typeface="Arial" panose="020B0604020202020204" pitchFamily="34" charset="0"/>
              </a:rPr>
              <a:t>Gabi in Romania</a:t>
            </a:r>
            <a:endParaRPr lang="en-US" dirty="0">
              <a:solidFill>
                <a:srgbClr val="4B57A3"/>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1A5C6C4-3093-B148-AAF0-9255B0516FCF}"/>
              </a:ext>
            </a:extLst>
          </p:cNvPr>
          <p:cNvPicPr>
            <a:picLocks noChangeAspect="1"/>
          </p:cNvPicPr>
          <p:nvPr/>
        </p:nvPicPr>
        <p:blipFill>
          <a:blip r:embed="rId3"/>
          <a:stretch>
            <a:fillRect/>
          </a:stretch>
        </p:blipFill>
        <p:spPr>
          <a:xfrm>
            <a:off x="318952" y="2074164"/>
            <a:ext cx="11125200" cy="355600"/>
          </a:xfrm>
          <a:prstGeom prst="rect">
            <a:avLst/>
          </a:prstGeom>
        </p:spPr>
      </p:pic>
      <p:sp>
        <p:nvSpPr>
          <p:cNvPr id="8" name="Content Placeholder 2">
            <a:extLst>
              <a:ext uri="{FF2B5EF4-FFF2-40B4-BE49-F238E27FC236}">
                <a16:creationId xmlns:a16="http://schemas.microsoft.com/office/drawing/2014/main" id="{95CDFFD7-BA41-9949-91E5-9A4D3A6A7385}"/>
              </a:ext>
            </a:extLst>
          </p:cNvPr>
          <p:cNvSpPr txBox="1">
            <a:spLocks/>
          </p:cNvSpPr>
          <p:nvPr/>
        </p:nvSpPr>
        <p:spPr>
          <a:xfrm>
            <a:off x="477811" y="2602167"/>
            <a:ext cx="6918669" cy="40227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buClr>
                <a:srgbClr val="F61800"/>
              </a:buClr>
            </a:pPr>
            <a:r>
              <a:rPr lang="en-IE" dirty="0">
                <a:solidFill>
                  <a:srgbClr val="4B57A3"/>
                </a:solidFill>
                <a:latin typeface="Arial" panose="020B0604020202020204" pitchFamily="34" charset="0"/>
                <a:cs typeface="Arial" panose="020B0604020202020204" pitchFamily="34" charset="0"/>
              </a:rPr>
              <a:t>Gabi is 5 years old. She has 6 brothers &amp; sisters and they live in a home without running water or electricity. She was so excited to see the shoebox, her first and only gift for the year. She fell in love with the dog teddy and kept hugging it!</a:t>
            </a:r>
          </a:p>
        </p:txBody>
      </p:sp>
      <p:pic>
        <p:nvPicPr>
          <p:cNvPr id="9" name="Picture 8">
            <a:extLst>
              <a:ext uri="{FF2B5EF4-FFF2-40B4-BE49-F238E27FC236}">
                <a16:creationId xmlns:a16="http://schemas.microsoft.com/office/drawing/2014/main" id="{B2830A86-2889-1141-9121-8666402DF4CA}"/>
              </a:ext>
            </a:extLst>
          </p:cNvPr>
          <p:cNvPicPr>
            <a:picLocks noChangeAspect="1"/>
          </p:cNvPicPr>
          <p:nvPr/>
        </p:nvPicPr>
        <p:blipFill>
          <a:blip r:embed="rId4"/>
          <a:stretch>
            <a:fillRect/>
          </a:stretch>
        </p:blipFill>
        <p:spPr>
          <a:xfrm>
            <a:off x="7654608" y="0"/>
            <a:ext cx="4541520" cy="6055360"/>
          </a:xfrm>
          <a:prstGeom prst="rect">
            <a:avLst/>
          </a:prstGeom>
        </p:spPr>
      </p:pic>
    </p:spTree>
    <p:extLst>
      <p:ext uri="{BB962C8B-B14F-4D97-AF65-F5344CB8AC3E}">
        <p14:creationId xmlns:p14="http://schemas.microsoft.com/office/powerpoint/2010/main" val="11261802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sp>
        <p:nvSpPr>
          <p:cNvPr id="3" name="Title 1">
            <a:extLst>
              <a:ext uri="{FF2B5EF4-FFF2-40B4-BE49-F238E27FC236}">
                <a16:creationId xmlns:a16="http://schemas.microsoft.com/office/drawing/2014/main" id="{6E696C3C-8A76-0D4E-8969-D42DD3B9D3F8}"/>
              </a:ext>
            </a:extLst>
          </p:cNvPr>
          <p:cNvSpPr txBox="1">
            <a:spLocks/>
          </p:cNvSpPr>
          <p:nvPr/>
        </p:nvSpPr>
        <p:spPr>
          <a:xfrm>
            <a:off x="318952" y="1349471"/>
            <a:ext cx="11001320" cy="144938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IE" dirty="0">
                <a:solidFill>
                  <a:srgbClr val="4B57A3"/>
                </a:solidFill>
                <a:latin typeface="Arial" panose="020B0604020202020204" pitchFamily="34" charset="0"/>
                <a:cs typeface="Arial" panose="020B0604020202020204" pitchFamily="34" charset="0"/>
              </a:rPr>
              <a:t>Leonel in Burkina Faso</a:t>
            </a:r>
            <a:endParaRPr lang="en-US" dirty="0">
              <a:solidFill>
                <a:srgbClr val="4B57A3"/>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1A5C6C4-3093-B148-AAF0-9255B0516FCF}"/>
              </a:ext>
            </a:extLst>
          </p:cNvPr>
          <p:cNvPicPr>
            <a:picLocks noChangeAspect="1"/>
          </p:cNvPicPr>
          <p:nvPr/>
        </p:nvPicPr>
        <p:blipFill>
          <a:blip r:embed="rId3"/>
          <a:stretch>
            <a:fillRect/>
          </a:stretch>
        </p:blipFill>
        <p:spPr>
          <a:xfrm>
            <a:off x="318952" y="2074164"/>
            <a:ext cx="11125200" cy="355600"/>
          </a:xfrm>
          <a:prstGeom prst="rect">
            <a:avLst/>
          </a:prstGeom>
        </p:spPr>
      </p:pic>
      <p:sp>
        <p:nvSpPr>
          <p:cNvPr id="8" name="Content Placeholder 2">
            <a:extLst>
              <a:ext uri="{FF2B5EF4-FFF2-40B4-BE49-F238E27FC236}">
                <a16:creationId xmlns:a16="http://schemas.microsoft.com/office/drawing/2014/main" id="{95CDFFD7-BA41-9949-91E5-9A4D3A6A7385}"/>
              </a:ext>
            </a:extLst>
          </p:cNvPr>
          <p:cNvSpPr txBox="1">
            <a:spLocks/>
          </p:cNvSpPr>
          <p:nvPr/>
        </p:nvSpPr>
        <p:spPr>
          <a:xfrm>
            <a:off x="477811" y="2632647"/>
            <a:ext cx="7173566" cy="40227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buClr>
                <a:srgbClr val="F61800"/>
              </a:buClr>
            </a:pPr>
            <a:r>
              <a:rPr lang="en-IE" dirty="0">
                <a:solidFill>
                  <a:srgbClr val="4B57A3"/>
                </a:solidFill>
                <a:latin typeface="Arial" panose="020B0604020202020204" pitchFamily="34" charset="0"/>
                <a:cs typeface="Arial" panose="020B0604020202020204" pitchFamily="34" charset="0"/>
              </a:rPr>
              <a:t>Leonel is 12. He speaks a little French, </a:t>
            </a:r>
            <a:r>
              <a:rPr lang="en-IE" dirty="0" err="1">
                <a:solidFill>
                  <a:srgbClr val="4B57A3"/>
                </a:solidFill>
                <a:latin typeface="Arial" panose="020B0604020202020204" pitchFamily="34" charset="0"/>
                <a:cs typeface="Arial" panose="020B0604020202020204" pitchFamily="34" charset="0"/>
              </a:rPr>
              <a:t>Dioula</a:t>
            </a:r>
            <a:r>
              <a:rPr lang="en-IE" dirty="0">
                <a:solidFill>
                  <a:srgbClr val="4B57A3"/>
                </a:solidFill>
                <a:latin typeface="Arial" panose="020B0604020202020204" pitchFamily="34" charset="0"/>
                <a:cs typeface="Arial" panose="020B0604020202020204" pitchFamily="34" charset="0"/>
              </a:rPr>
              <a:t> and </a:t>
            </a:r>
            <a:r>
              <a:rPr lang="en-IE" dirty="0" err="1">
                <a:solidFill>
                  <a:srgbClr val="4B57A3"/>
                </a:solidFill>
                <a:latin typeface="Arial" panose="020B0604020202020204" pitchFamily="34" charset="0"/>
                <a:cs typeface="Arial" panose="020B0604020202020204" pitchFamily="34" charset="0"/>
              </a:rPr>
              <a:t>Bwamu</a:t>
            </a:r>
            <a:r>
              <a:rPr lang="en-IE" dirty="0">
                <a:solidFill>
                  <a:srgbClr val="4B57A3"/>
                </a:solidFill>
                <a:latin typeface="Arial" panose="020B0604020202020204" pitchFamily="34" charset="0"/>
                <a:cs typeface="Arial" panose="020B0604020202020204" pitchFamily="34" charset="0"/>
              </a:rPr>
              <a:t>! His dream is to be an engineer but his mum can’t afford to send him to school at the moment. He loved his Christmas Shoebox and everything in it! </a:t>
            </a:r>
          </a:p>
          <a:p>
            <a:pPr>
              <a:lnSpc>
                <a:spcPct val="114000"/>
              </a:lnSpc>
              <a:buClr>
                <a:srgbClr val="F61800"/>
              </a:buClr>
            </a:pPr>
            <a:endParaRPr lang="en-IE" dirty="0">
              <a:solidFill>
                <a:srgbClr val="4A54AA"/>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57221626-FE91-8B4D-A2BE-83316E6C272F}"/>
              </a:ext>
            </a:extLst>
          </p:cNvPr>
          <p:cNvPicPr>
            <a:picLocks noChangeAspect="1"/>
          </p:cNvPicPr>
          <p:nvPr/>
        </p:nvPicPr>
        <p:blipFill>
          <a:blip r:embed="rId4"/>
          <a:stretch>
            <a:fillRect/>
          </a:stretch>
        </p:blipFill>
        <p:spPr>
          <a:xfrm>
            <a:off x="7651376" y="0"/>
            <a:ext cx="4540624" cy="6054165"/>
          </a:xfrm>
          <a:prstGeom prst="rect">
            <a:avLst/>
          </a:prstGeom>
        </p:spPr>
      </p:pic>
    </p:spTree>
    <p:extLst>
      <p:ext uri="{BB962C8B-B14F-4D97-AF65-F5344CB8AC3E}">
        <p14:creationId xmlns:p14="http://schemas.microsoft.com/office/powerpoint/2010/main" val="40662651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sp>
        <p:nvSpPr>
          <p:cNvPr id="8" name="Rectangle 3">
            <a:extLst>
              <a:ext uri="{FF2B5EF4-FFF2-40B4-BE49-F238E27FC236}">
                <a16:creationId xmlns:a16="http://schemas.microsoft.com/office/drawing/2014/main" id="{7897C5A1-AAD8-004E-BFF9-A7A663B06E69}"/>
              </a:ext>
            </a:extLst>
          </p:cNvPr>
          <p:cNvSpPr txBox="1">
            <a:spLocks noChangeArrowheads="1"/>
          </p:cNvSpPr>
          <p:nvPr/>
        </p:nvSpPr>
        <p:spPr bwMode="auto">
          <a:xfrm>
            <a:off x="0" y="1619899"/>
            <a:ext cx="12192000" cy="3744913"/>
          </a:xfrm>
          <a:prstGeom prst="rect">
            <a:avLst/>
          </a:prstGeom>
          <a:solidFill>
            <a:schemeClr val="bg1"/>
          </a:solidFill>
          <a:ln w="9525">
            <a:noFill/>
            <a:miter lim="800000"/>
            <a:headEnd/>
            <a:tailEnd/>
          </a:ln>
        </p:spPr>
        <p:txBody>
          <a:bodyPr lIns="0" rIns="396000"/>
          <a:lstStyle/>
          <a:p>
            <a:pPr marL="342900" indent="-342900" algn="ctr" eaLnBrk="1" hangingPunct="1">
              <a:lnSpc>
                <a:spcPct val="150000"/>
              </a:lnSpc>
              <a:spcBef>
                <a:spcPct val="20000"/>
              </a:spcBef>
              <a:defRPr/>
            </a:pPr>
            <a:r>
              <a:rPr lang="en-US" sz="3200" kern="0" dirty="0">
                <a:solidFill>
                  <a:srgbClr val="4A54AA"/>
                </a:solidFill>
                <a:latin typeface="Arial" panose="020B0604020202020204" pitchFamily="34" charset="0"/>
                <a:cs typeface="Arial" panose="020B0604020202020204" pitchFamily="34" charset="0"/>
              </a:rPr>
              <a:t>   </a:t>
            </a:r>
            <a:r>
              <a:rPr lang="en-US" sz="2800" kern="0" dirty="0">
                <a:solidFill>
                  <a:srgbClr val="4A54AA"/>
                </a:solidFill>
                <a:latin typeface="Arial" panose="020B0604020202020204" pitchFamily="34" charset="0"/>
                <a:cs typeface="Arial" panose="020B0604020202020204" pitchFamily="34" charset="0"/>
              </a:rPr>
              <a:t>Your shoebox gift will be given into the hands of a child in need, irrespective of their race, religion, ethnicity or background.  The only criteria for receiving a shoebox is the need of the child.</a:t>
            </a:r>
          </a:p>
          <a:p>
            <a:pPr marL="342900" indent="-342900" algn="ctr" eaLnBrk="1" hangingPunct="1">
              <a:lnSpc>
                <a:spcPct val="150000"/>
              </a:lnSpc>
              <a:spcBef>
                <a:spcPct val="20000"/>
              </a:spcBef>
              <a:defRPr/>
            </a:pPr>
            <a:r>
              <a:rPr lang="en-US" sz="1100" kern="0" dirty="0">
                <a:solidFill>
                  <a:srgbClr val="0000FF"/>
                </a:solidFill>
                <a:latin typeface="Arial" panose="020B0604020202020204" pitchFamily="34" charset="0"/>
                <a:cs typeface="Arial" panose="020B0604020202020204" pitchFamily="34" charset="0"/>
              </a:rPr>
              <a:t>							</a:t>
            </a:r>
          </a:p>
          <a:p>
            <a:pPr marL="342900" indent="-342900" algn="ctr" eaLnBrk="1" hangingPunct="1">
              <a:lnSpc>
                <a:spcPct val="150000"/>
              </a:lnSpc>
              <a:spcBef>
                <a:spcPct val="20000"/>
              </a:spcBef>
              <a:defRPr/>
            </a:pPr>
            <a:r>
              <a:rPr lang="en-US" kern="0" dirty="0">
                <a:latin typeface="Arial" panose="020B0604020202020204" pitchFamily="34" charset="0"/>
                <a:cs typeface="Arial" panose="020B0604020202020204" pitchFamily="34" charset="0"/>
              </a:rPr>
              <a:t>		                        	</a:t>
            </a:r>
            <a:r>
              <a:rPr lang="en-US" b="1" kern="0" dirty="0">
                <a:solidFill>
                  <a:srgbClr val="6DAF45"/>
                </a:solidFill>
                <a:latin typeface="Arial" panose="020B0604020202020204" pitchFamily="34" charset="0"/>
                <a:cs typeface="Arial" panose="020B0604020202020204" pitchFamily="34" charset="0"/>
              </a:rPr>
              <a:t> </a:t>
            </a:r>
          </a:p>
          <a:p>
            <a:pPr marL="342900" indent="-342900" algn="ctr" eaLnBrk="1" hangingPunct="1">
              <a:lnSpc>
                <a:spcPct val="150000"/>
              </a:lnSpc>
              <a:spcBef>
                <a:spcPct val="20000"/>
              </a:spcBef>
              <a:defRPr/>
            </a:pPr>
            <a:r>
              <a:rPr lang="en-US" sz="3200" b="1" kern="0" dirty="0">
                <a:solidFill>
                  <a:srgbClr val="6DAF45"/>
                </a:solidFill>
                <a:latin typeface="Arial" panose="020B0604020202020204" pitchFamily="34" charset="0"/>
                <a:cs typeface="Arial" panose="020B0604020202020204" pitchFamily="34" charset="0"/>
              </a:rPr>
              <a:t>	Thank you for making a difference !</a:t>
            </a:r>
          </a:p>
          <a:p>
            <a:pPr marL="342900" indent="-342900" eaLnBrk="1" hangingPunct="1">
              <a:lnSpc>
                <a:spcPct val="150000"/>
              </a:lnSpc>
              <a:spcBef>
                <a:spcPct val="20000"/>
              </a:spcBef>
              <a:defRPr/>
            </a:pPr>
            <a:r>
              <a:rPr lang="en-US" sz="3600" kern="0" dirty="0">
                <a:solidFill>
                  <a:schemeClr val="hlink"/>
                </a:solidFill>
                <a:latin typeface="Arial" panose="020B0604020202020204" pitchFamily="34" charset="0"/>
                <a:cs typeface="Arial" panose="020B0604020202020204" pitchFamily="34" charset="0"/>
              </a:rPr>
              <a:t>	</a:t>
            </a:r>
            <a:r>
              <a:rPr lang="en-US" sz="2800" kern="0" dirty="0">
                <a:solidFill>
                  <a:schemeClr val="hlink"/>
                </a:solidFill>
                <a:latin typeface="Arial" panose="020B0604020202020204" pitchFamily="34" charset="0"/>
                <a:cs typeface="Arial" panose="020B0604020202020204" pitchFamily="34" charset="0"/>
              </a:rPr>
              <a:t>			</a:t>
            </a:r>
            <a:endParaRPr lang="en-US" sz="2800" kern="0" dirty="0">
              <a:latin typeface="Arial" panose="020B0604020202020204" pitchFamily="34" charset="0"/>
              <a:cs typeface="Arial" panose="020B0604020202020204" pitchFamily="34" charset="0"/>
            </a:endParaRPr>
          </a:p>
          <a:p>
            <a:pPr marL="342900" indent="-342900" eaLnBrk="1" hangingPunct="1">
              <a:lnSpc>
                <a:spcPct val="150000"/>
              </a:lnSpc>
              <a:spcBef>
                <a:spcPct val="20000"/>
              </a:spcBef>
              <a:defRPr/>
            </a:pPr>
            <a:endParaRPr lang="en-US" sz="2800" kern="0" dirty="0">
              <a:latin typeface="Arial" panose="020B0604020202020204" pitchFamily="34" charset="0"/>
              <a:cs typeface="Arial" panose="020B0604020202020204" pitchFamily="34" charset="0"/>
            </a:endParaRPr>
          </a:p>
        </p:txBody>
      </p:sp>
      <p:sp>
        <p:nvSpPr>
          <p:cNvPr id="6" name="5-Point Star 5">
            <a:extLst>
              <a:ext uri="{FF2B5EF4-FFF2-40B4-BE49-F238E27FC236}">
                <a16:creationId xmlns:a16="http://schemas.microsoft.com/office/drawing/2014/main" id="{9C852022-4B0E-E24E-9940-E36EC68193BE}"/>
              </a:ext>
            </a:extLst>
          </p:cNvPr>
          <p:cNvSpPr/>
          <p:nvPr/>
        </p:nvSpPr>
        <p:spPr>
          <a:xfrm>
            <a:off x="9954555" y="2469262"/>
            <a:ext cx="3384376" cy="333868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9015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pic>
        <p:nvPicPr>
          <p:cNvPr id="3" name="Picture 2">
            <a:extLst>
              <a:ext uri="{FF2B5EF4-FFF2-40B4-BE49-F238E27FC236}">
                <a16:creationId xmlns:a16="http://schemas.microsoft.com/office/drawing/2014/main" id="{C10F00F7-E02D-CD46-B9D2-DF0BF5A4DD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326112" cy="8217408"/>
          </a:xfrm>
          <a:prstGeom prst="rect">
            <a:avLst/>
          </a:prstGeom>
        </p:spPr>
      </p:pic>
    </p:spTree>
    <p:extLst>
      <p:ext uri="{BB962C8B-B14F-4D97-AF65-F5344CB8AC3E}">
        <p14:creationId xmlns:p14="http://schemas.microsoft.com/office/powerpoint/2010/main" val="145157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sp>
        <p:nvSpPr>
          <p:cNvPr id="3" name="Title 1">
            <a:extLst>
              <a:ext uri="{FF2B5EF4-FFF2-40B4-BE49-F238E27FC236}">
                <a16:creationId xmlns:a16="http://schemas.microsoft.com/office/drawing/2014/main" id="{6E696C3C-8A76-0D4E-8969-D42DD3B9D3F8}"/>
              </a:ext>
            </a:extLst>
          </p:cNvPr>
          <p:cNvSpPr txBox="1">
            <a:spLocks/>
          </p:cNvSpPr>
          <p:nvPr/>
        </p:nvSpPr>
        <p:spPr>
          <a:xfrm>
            <a:off x="318952" y="1349471"/>
            <a:ext cx="11001320" cy="144938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dirty="0">
                <a:solidFill>
                  <a:srgbClr val="4B57A3"/>
                </a:solidFill>
                <a:latin typeface="Arial" panose="020B0604020202020204" pitchFamily="34" charset="0"/>
                <a:cs typeface="Arial" panose="020B0604020202020204" pitchFamily="34" charset="0"/>
              </a:rPr>
              <a:t>CHRISTMAS SHOEBOX APPEAL</a:t>
            </a:r>
          </a:p>
        </p:txBody>
      </p:sp>
      <p:sp>
        <p:nvSpPr>
          <p:cNvPr id="6" name="Content Placeholder 2">
            <a:extLst>
              <a:ext uri="{FF2B5EF4-FFF2-40B4-BE49-F238E27FC236}">
                <a16:creationId xmlns:a16="http://schemas.microsoft.com/office/drawing/2014/main" id="{8B9F9A75-92E1-EE4D-8DA8-31ED4826F206}"/>
              </a:ext>
            </a:extLst>
          </p:cNvPr>
          <p:cNvSpPr txBox="1">
            <a:spLocks/>
          </p:cNvSpPr>
          <p:nvPr/>
        </p:nvSpPr>
        <p:spPr>
          <a:xfrm>
            <a:off x="558038" y="2504631"/>
            <a:ext cx="10049002" cy="40227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buClr>
                <a:srgbClr val="FF0000"/>
              </a:buClr>
            </a:pPr>
            <a:r>
              <a:rPr lang="en-US" dirty="0">
                <a:solidFill>
                  <a:srgbClr val="4A54AA"/>
                </a:solidFill>
                <a:latin typeface="Arial" panose="020B0604020202020204" pitchFamily="34" charset="0"/>
                <a:cs typeface="Arial" panose="020B0604020202020204" pitchFamily="34" charset="0"/>
              </a:rPr>
              <a:t>Every year people in Ireland send Christmas Shoebox gifts to children.</a:t>
            </a:r>
          </a:p>
          <a:p>
            <a:pPr>
              <a:lnSpc>
                <a:spcPct val="120000"/>
              </a:lnSpc>
              <a:buClr>
                <a:srgbClr val="FF0000"/>
              </a:buClr>
            </a:pPr>
            <a:r>
              <a:rPr lang="en-US" dirty="0">
                <a:solidFill>
                  <a:srgbClr val="4A54AA"/>
                </a:solidFill>
                <a:latin typeface="Arial" panose="020B0604020202020204" pitchFamily="34" charset="0"/>
                <a:cs typeface="Arial" panose="020B0604020202020204" pitchFamily="34" charset="0"/>
              </a:rPr>
              <a:t>Christmas Shoeboxes are gifts that help to bring joy to children and they also give </a:t>
            </a:r>
            <a:r>
              <a:rPr lang="en-US" b="1" dirty="0">
                <a:solidFill>
                  <a:srgbClr val="4A54AA"/>
                </a:solidFill>
                <a:latin typeface="Arial" panose="020B0604020202020204" pitchFamily="34" charset="0"/>
                <a:cs typeface="Arial" panose="020B0604020202020204" pitchFamily="34" charset="0"/>
              </a:rPr>
              <a:t>things that they need</a:t>
            </a:r>
            <a:r>
              <a:rPr lang="en-US" dirty="0">
                <a:solidFill>
                  <a:srgbClr val="4A54AA"/>
                </a:solidFill>
                <a:latin typeface="Arial" panose="020B0604020202020204" pitchFamily="34" charset="0"/>
                <a:cs typeface="Arial" panose="020B0604020202020204" pitchFamily="34" charset="0"/>
              </a:rPr>
              <a:t> like copy book and pencils for school and warm clothes. </a:t>
            </a:r>
            <a:endParaRPr lang="en-IE" dirty="0">
              <a:solidFill>
                <a:srgbClr val="4A54AA"/>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1A5C6C4-3093-B148-AAF0-9255B0516FCF}"/>
              </a:ext>
            </a:extLst>
          </p:cNvPr>
          <p:cNvPicPr>
            <a:picLocks noChangeAspect="1"/>
          </p:cNvPicPr>
          <p:nvPr/>
        </p:nvPicPr>
        <p:blipFill>
          <a:blip r:embed="rId3"/>
          <a:stretch>
            <a:fillRect/>
          </a:stretch>
        </p:blipFill>
        <p:spPr>
          <a:xfrm>
            <a:off x="318952" y="2074164"/>
            <a:ext cx="11125200" cy="355600"/>
          </a:xfrm>
          <a:prstGeom prst="rect">
            <a:avLst/>
          </a:prstGeom>
        </p:spPr>
      </p:pic>
      <p:sp>
        <p:nvSpPr>
          <p:cNvPr id="8" name="5-Point Star 7">
            <a:extLst>
              <a:ext uri="{FF2B5EF4-FFF2-40B4-BE49-F238E27FC236}">
                <a16:creationId xmlns:a16="http://schemas.microsoft.com/office/drawing/2014/main" id="{09FAE6C2-89CC-404B-90CA-62450EAEE34D}"/>
              </a:ext>
            </a:extLst>
          </p:cNvPr>
          <p:cNvSpPr/>
          <p:nvPr/>
        </p:nvSpPr>
        <p:spPr>
          <a:xfrm>
            <a:off x="9984700" y="1996989"/>
            <a:ext cx="3384376" cy="333868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4747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sp>
        <p:nvSpPr>
          <p:cNvPr id="3" name="Title 1">
            <a:extLst>
              <a:ext uri="{FF2B5EF4-FFF2-40B4-BE49-F238E27FC236}">
                <a16:creationId xmlns:a16="http://schemas.microsoft.com/office/drawing/2014/main" id="{6E696C3C-8A76-0D4E-8969-D42DD3B9D3F8}"/>
              </a:ext>
            </a:extLst>
          </p:cNvPr>
          <p:cNvSpPr txBox="1">
            <a:spLocks/>
          </p:cNvSpPr>
          <p:nvPr/>
        </p:nvSpPr>
        <p:spPr>
          <a:xfrm>
            <a:off x="318952" y="1349471"/>
            <a:ext cx="11001320" cy="1449387"/>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dirty="0">
                <a:solidFill>
                  <a:srgbClr val="4B57A3"/>
                </a:solidFill>
                <a:latin typeface="Arial" panose="020B0604020202020204" pitchFamily="34" charset="0"/>
                <a:cs typeface="Arial" panose="020B0604020202020204" pitchFamily="34" charset="0"/>
              </a:rPr>
              <a:t>CHRISTMAS SHOEBOX APPEAL</a:t>
            </a:r>
          </a:p>
        </p:txBody>
      </p:sp>
      <p:pic>
        <p:nvPicPr>
          <p:cNvPr id="7" name="Picture 6">
            <a:extLst>
              <a:ext uri="{FF2B5EF4-FFF2-40B4-BE49-F238E27FC236}">
                <a16:creationId xmlns:a16="http://schemas.microsoft.com/office/drawing/2014/main" id="{21A5C6C4-3093-B148-AAF0-9255B0516FCF}"/>
              </a:ext>
            </a:extLst>
          </p:cNvPr>
          <p:cNvPicPr>
            <a:picLocks noChangeAspect="1"/>
          </p:cNvPicPr>
          <p:nvPr/>
        </p:nvPicPr>
        <p:blipFill>
          <a:blip r:embed="rId3"/>
          <a:stretch>
            <a:fillRect/>
          </a:stretch>
        </p:blipFill>
        <p:spPr>
          <a:xfrm>
            <a:off x="318952" y="2074164"/>
            <a:ext cx="11125200" cy="355600"/>
          </a:xfrm>
          <a:prstGeom prst="rect">
            <a:avLst/>
          </a:prstGeom>
        </p:spPr>
      </p:pic>
      <p:sp>
        <p:nvSpPr>
          <p:cNvPr id="8" name="Content Placeholder 2">
            <a:extLst>
              <a:ext uri="{FF2B5EF4-FFF2-40B4-BE49-F238E27FC236}">
                <a16:creationId xmlns:a16="http://schemas.microsoft.com/office/drawing/2014/main" id="{95CDFFD7-BA41-9949-91E5-9A4D3A6A7385}"/>
              </a:ext>
            </a:extLst>
          </p:cNvPr>
          <p:cNvSpPr txBox="1">
            <a:spLocks/>
          </p:cNvSpPr>
          <p:nvPr/>
        </p:nvSpPr>
        <p:spPr>
          <a:xfrm>
            <a:off x="477810" y="2632647"/>
            <a:ext cx="9610735" cy="40227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buClr>
                <a:srgbClr val="F61800"/>
              </a:buClr>
            </a:pPr>
            <a:r>
              <a:rPr lang="en-US" dirty="0">
                <a:solidFill>
                  <a:srgbClr val="4A54AA"/>
                </a:solidFill>
                <a:latin typeface="Arial" panose="020B0604020202020204" pitchFamily="34" charset="0"/>
                <a:cs typeface="Arial" panose="020B0604020202020204" pitchFamily="34" charset="0"/>
              </a:rPr>
              <a:t>Christmas Shoeboxes are given to children in areas of poverty. </a:t>
            </a:r>
            <a:r>
              <a:rPr lang="en-US" b="1" dirty="0">
                <a:solidFill>
                  <a:srgbClr val="4A54AA"/>
                </a:solidFill>
                <a:latin typeface="Arial" panose="020B0604020202020204" pitchFamily="34" charset="0"/>
                <a:cs typeface="Arial" panose="020B0604020202020204" pitchFamily="34" charset="0"/>
              </a:rPr>
              <a:t>Poverty</a:t>
            </a:r>
            <a:r>
              <a:rPr lang="en-US" dirty="0">
                <a:solidFill>
                  <a:srgbClr val="4A54AA"/>
                </a:solidFill>
                <a:latin typeface="Arial" panose="020B0604020202020204" pitchFamily="34" charset="0"/>
                <a:cs typeface="Arial" panose="020B0604020202020204" pitchFamily="34" charset="0"/>
              </a:rPr>
              <a:t> is where a person doesn’t have and can’t get enough money for their basic needs like food, shelter (a home) and education (school). Poverty can be caused by wars, climate change, people not having enough rights and inequality.</a:t>
            </a:r>
            <a:endParaRPr lang="en-IE" dirty="0">
              <a:solidFill>
                <a:srgbClr val="4A54AA"/>
              </a:solidFill>
              <a:latin typeface="Arial" panose="020B0604020202020204" pitchFamily="34" charset="0"/>
              <a:cs typeface="Arial" panose="020B0604020202020204" pitchFamily="34" charset="0"/>
            </a:endParaRPr>
          </a:p>
        </p:txBody>
      </p:sp>
      <p:sp>
        <p:nvSpPr>
          <p:cNvPr id="9" name="5-Point Star 8">
            <a:extLst>
              <a:ext uri="{FF2B5EF4-FFF2-40B4-BE49-F238E27FC236}">
                <a16:creationId xmlns:a16="http://schemas.microsoft.com/office/drawing/2014/main" id="{C9975AEF-D9D6-D947-A39D-CA64A4EA4ED5}"/>
              </a:ext>
            </a:extLst>
          </p:cNvPr>
          <p:cNvSpPr/>
          <p:nvPr/>
        </p:nvSpPr>
        <p:spPr>
          <a:xfrm>
            <a:off x="9984700" y="1996989"/>
            <a:ext cx="3384376" cy="333868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1572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sp>
        <p:nvSpPr>
          <p:cNvPr id="3" name="Title 1">
            <a:extLst>
              <a:ext uri="{FF2B5EF4-FFF2-40B4-BE49-F238E27FC236}">
                <a16:creationId xmlns:a16="http://schemas.microsoft.com/office/drawing/2014/main" id="{6E696C3C-8A76-0D4E-8969-D42DD3B9D3F8}"/>
              </a:ext>
            </a:extLst>
          </p:cNvPr>
          <p:cNvSpPr txBox="1">
            <a:spLocks/>
          </p:cNvSpPr>
          <p:nvPr/>
        </p:nvSpPr>
        <p:spPr>
          <a:xfrm>
            <a:off x="483544" y="1285239"/>
            <a:ext cx="11495096" cy="9667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4000" dirty="0">
                <a:solidFill>
                  <a:srgbClr val="4B57A3"/>
                </a:solidFill>
                <a:latin typeface="Arial" panose="020B0604020202020204" pitchFamily="34" charset="0"/>
                <a:cs typeface="Arial" panose="020B0604020202020204" pitchFamily="34" charset="0"/>
              </a:rPr>
              <a:t>How to make a Christmas Shoebox</a:t>
            </a:r>
          </a:p>
        </p:txBody>
      </p:sp>
      <p:pic>
        <p:nvPicPr>
          <p:cNvPr id="7" name="Picture 6">
            <a:extLst>
              <a:ext uri="{FF2B5EF4-FFF2-40B4-BE49-F238E27FC236}">
                <a16:creationId xmlns:a16="http://schemas.microsoft.com/office/drawing/2014/main" id="{21A5C6C4-3093-B148-AAF0-9255B0516FCF}"/>
              </a:ext>
            </a:extLst>
          </p:cNvPr>
          <p:cNvPicPr>
            <a:picLocks noChangeAspect="1"/>
          </p:cNvPicPr>
          <p:nvPr/>
        </p:nvPicPr>
        <p:blipFill>
          <a:blip r:embed="rId3"/>
          <a:stretch>
            <a:fillRect/>
          </a:stretch>
        </p:blipFill>
        <p:spPr>
          <a:xfrm>
            <a:off x="318952" y="2074164"/>
            <a:ext cx="11125200" cy="355600"/>
          </a:xfrm>
          <a:prstGeom prst="rect">
            <a:avLst/>
          </a:prstGeom>
        </p:spPr>
      </p:pic>
      <p:sp>
        <p:nvSpPr>
          <p:cNvPr id="6" name="Content Placeholder 2">
            <a:extLst>
              <a:ext uri="{FF2B5EF4-FFF2-40B4-BE49-F238E27FC236}">
                <a16:creationId xmlns:a16="http://schemas.microsoft.com/office/drawing/2014/main" id="{0BFE4309-3D34-114E-815A-788C4A91A89A}"/>
              </a:ext>
            </a:extLst>
          </p:cNvPr>
          <p:cNvSpPr txBox="1">
            <a:spLocks/>
          </p:cNvSpPr>
          <p:nvPr/>
        </p:nvSpPr>
        <p:spPr>
          <a:xfrm>
            <a:off x="1051814" y="2577783"/>
            <a:ext cx="6335713" cy="40227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14000"/>
              </a:lnSpc>
              <a:buClr>
                <a:srgbClr val="F61800"/>
              </a:buClr>
            </a:pPr>
            <a:r>
              <a:rPr lang="en-US" dirty="0">
                <a:solidFill>
                  <a:srgbClr val="4A54AA"/>
                </a:solidFill>
                <a:latin typeface="Arial" panose="020B0604020202020204" pitchFamily="34" charset="0"/>
                <a:cs typeface="Arial" panose="020B0604020202020204" pitchFamily="34" charset="0"/>
              </a:rPr>
              <a:t>Get a shoebox!</a:t>
            </a:r>
          </a:p>
          <a:p>
            <a:pPr>
              <a:lnSpc>
                <a:spcPct val="114000"/>
              </a:lnSpc>
              <a:buClr>
                <a:srgbClr val="F61800"/>
              </a:buClr>
            </a:pPr>
            <a:r>
              <a:rPr lang="en-US" dirty="0">
                <a:solidFill>
                  <a:srgbClr val="4A54AA"/>
                </a:solidFill>
                <a:latin typeface="Arial" panose="020B0604020202020204" pitchFamily="34" charset="0"/>
                <a:cs typeface="Arial" panose="020B0604020202020204" pitchFamily="34" charset="0"/>
              </a:rPr>
              <a:t>Wrap it</a:t>
            </a:r>
          </a:p>
          <a:p>
            <a:pPr>
              <a:lnSpc>
                <a:spcPct val="114000"/>
              </a:lnSpc>
              <a:buClr>
                <a:srgbClr val="F61800"/>
              </a:buClr>
            </a:pPr>
            <a:r>
              <a:rPr lang="en-US" dirty="0">
                <a:solidFill>
                  <a:srgbClr val="4A54AA"/>
                </a:solidFill>
                <a:latin typeface="Arial" panose="020B0604020202020204" pitchFamily="34" charset="0"/>
                <a:cs typeface="Arial" panose="020B0604020202020204" pitchFamily="34" charset="0"/>
              </a:rPr>
              <a:t>Put in the presents</a:t>
            </a:r>
          </a:p>
          <a:p>
            <a:pPr>
              <a:lnSpc>
                <a:spcPct val="114000"/>
              </a:lnSpc>
              <a:buClr>
                <a:srgbClr val="F61800"/>
              </a:buClr>
            </a:pPr>
            <a:r>
              <a:rPr lang="en-US" dirty="0">
                <a:solidFill>
                  <a:srgbClr val="4A54AA"/>
                </a:solidFill>
                <a:latin typeface="Arial" panose="020B0604020202020204" pitchFamily="34" charset="0"/>
                <a:cs typeface="Arial" panose="020B0604020202020204" pitchFamily="34" charset="0"/>
              </a:rPr>
              <a:t>Add €5</a:t>
            </a:r>
          </a:p>
          <a:p>
            <a:pPr>
              <a:lnSpc>
                <a:spcPct val="114000"/>
              </a:lnSpc>
              <a:buClr>
                <a:srgbClr val="F61800"/>
              </a:buClr>
            </a:pPr>
            <a:r>
              <a:rPr lang="en-US" dirty="0">
                <a:solidFill>
                  <a:srgbClr val="4A54AA"/>
                </a:solidFill>
                <a:latin typeface="Arial" panose="020B0604020202020204" pitchFamily="34" charset="0"/>
                <a:cs typeface="Arial" panose="020B0604020202020204" pitchFamily="34" charset="0"/>
              </a:rPr>
              <a:t>Drop it off at school/</a:t>
            </a:r>
            <a:r>
              <a:rPr lang="en-US" dirty="0" err="1">
                <a:solidFill>
                  <a:srgbClr val="4A54AA"/>
                </a:solidFill>
                <a:latin typeface="Arial" panose="020B0604020202020204" pitchFamily="34" charset="0"/>
                <a:cs typeface="Arial" panose="020B0604020202020204" pitchFamily="34" charset="0"/>
              </a:rPr>
              <a:t>Dealz</a:t>
            </a:r>
            <a:endParaRPr lang="en-IE" dirty="0">
              <a:solidFill>
                <a:srgbClr val="4A54AA"/>
              </a:solidFill>
              <a:latin typeface="Arial" panose="020B0604020202020204" pitchFamily="34" charset="0"/>
              <a:cs typeface="Arial" panose="020B0604020202020204" pitchFamily="34" charset="0"/>
            </a:endParaRPr>
          </a:p>
        </p:txBody>
      </p:sp>
      <p:sp>
        <p:nvSpPr>
          <p:cNvPr id="9" name="5-Point Star 8">
            <a:extLst>
              <a:ext uri="{FF2B5EF4-FFF2-40B4-BE49-F238E27FC236}">
                <a16:creationId xmlns:a16="http://schemas.microsoft.com/office/drawing/2014/main" id="{B1607858-53F5-0F40-B875-88240C08EC42}"/>
              </a:ext>
            </a:extLst>
          </p:cNvPr>
          <p:cNvSpPr/>
          <p:nvPr/>
        </p:nvSpPr>
        <p:spPr>
          <a:xfrm>
            <a:off x="9984700" y="1996989"/>
            <a:ext cx="3384376" cy="333868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473462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sp>
        <p:nvSpPr>
          <p:cNvPr id="3" name="Title 1">
            <a:extLst>
              <a:ext uri="{FF2B5EF4-FFF2-40B4-BE49-F238E27FC236}">
                <a16:creationId xmlns:a16="http://schemas.microsoft.com/office/drawing/2014/main" id="{6E696C3C-8A76-0D4E-8969-D42DD3B9D3F8}"/>
              </a:ext>
            </a:extLst>
          </p:cNvPr>
          <p:cNvSpPr txBox="1">
            <a:spLocks/>
          </p:cNvSpPr>
          <p:nvPr/>
        </p:nvSpPr>
        <p:spPr>
          <a:xfrm>
            <a:off x="501832" y="1347053"/>
            <a:ext cx="11495096" cy="9667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4000" dirty="0">
                <a:solidFill>
                  <a:srgbClr val="4B57A3"/>
                </a:solidFill>
                <a:latin typeface="Arial" panose="020B0604020202020204" pitchFamily="34" charset="0"/>
                <a:cs typeface="Arial" panose="020B0604020202020204" pitchFamily="34" charset="0"/>
              </a:rPr>
              <a:t>What to put in your Christmas Shoebox</a:t>
            </a:r>
          </a:p>
        </p:txBody>
      </p:sp>
      <p:pic>
        <p:nvPicPr>
          <p:cNvPr id="7" name="Picture 6">
            <a:extLst>
              <a:ext uri="{FF2B5EF4-FFF2-40B4-BE49-F238E27FC236}">
                <a16:creationId xmlns:a16="http://schemas.microsoft.com/office/drawing/2014/main" id="{21A5C6C4-3093-B148-AAF0-9255B0516FCF}"/>
              </a:ext>
            </a:extLst>
          </p:cNvPr>
          <p:cNvPicPr>
            <a:picLocks noChangeAspect="1"/>
          </p:cNvPicPr>
          <p:nvPr/>
        </p:nvPicPr>
        <p:blipFill>
          <a:blip r:embed="rId4"/>
          <a:stretch>
            <a:fillRect/>
          </a:stretch>
        </p:blipFill>
        <p:spPr>
          <a:xfrm>
            <a:off x="318952" y="2074164"/>
            <a:ext cx="11125200" cy="355600"/>
          </a:xfrm>
          <a:prstGeom prst="rect">
            <a:avLst/>
          </a:prstGeom>
        </p:spPr>
      </p:pic>
      <p:sp>
        <p:nvSpPr>
          <p:cNvPr id="8" name="Rectangle 3">
            <a:extLst>
              <a:ext uri="{FF2B5EF4-FFF2-40B4-BE49-F238E27FC236}">
                <a16:creationId xmlns:a16="http://schemas.microsoft.com/office/drawing/2014/main" id="{8302E828-ECDC-794F-848A-21220840BDB5}"/>
              </a:ext>
            </a:extLst>
          </p:cNvPr>
          <p:cNvSpPr txBox="1">
            <a:spLocks noChangeArrowheads="1"/>
          </p:cNvSpPr>
          <p:nvPr/>
        </p:nvSpPr>
        <p:spPr bwMode="auto">
          <a:xfrm>
            <a:off x="858890" y="2429764"/>
            <a:ext cx="7772400" cy="531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rtlCol="0" anchor="t" anchorCtr="0" compatLnSpc="1">
            <a:prstTxWarp prst="textNoShape">
              <a:avLst/>
            </a:prstTxWarp>
            <a:normAutofit/>
          </a:bodyPr>
          <a:lst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eaLnBrk="1" fontAlgn="auto" hangingPunct="1">
              <a:lnSpc>
                <a:spcPct val="170000"/>
              </a:lnSpc>
              <a:spcAft>
                <a:spcPts val="0"/>
              </a:spcAft>
              <a:buFont typeface="Arial" panose="020B0604020202020204" pitchFamily="34" charset="0"/>
              <a:buChar char="•"/>
              <a:defRPr/>
            </a:pPr>
            <a:r>
              <a:rPr lang="en-US" altLang="en-US" sz="2200" b="1" dirty="0">
                <a:solidFill>
                  <a:srgbClr val="4B57A3"/>
                </a:solidFill>
                <a:latin typeface="Arial" panose="020B0604020202020204" pitchFamily="34" charset="0"/>
                <a:cs typeface="Arial" panose="020B0604020202020204" pitchFamily="34" charset="0"/>
              </a:rPr>
              <a:t> WRITE: </a:t>
            </a:r>
            <a:r>
              <a:rPr lang="en-US" altLang="en-US" sz="2200" dirty="0">
                <a:solidFill>
                  <a:srgbClr val="4B57A3"/>
                </a:solidFill>
                <a:latin typeface="Arial" panose="020B0604020202020204" pitchFamily="34" charset="0"/>
                <a:cs typeface="Arial" panose="020B0604020202020204" pitchFamily="34" charset="0"/>
              </a:rPr>
              <a:t>Some things to write with</a:t>
            </a:r>
          </a:p>
          <a:p>
            <a:pPr eaLnBrk="1" fontAlgn="auto" hangingPunct="1">
              <a:lnSpc>
                <a:spcPct val="170000"/>
              </a:lnSpc>
              <a:spcAft>
                <a:spcPts val="0"/>
              </a:spcAft>
              <a:buFont typeface="Arial" panose="020B0604020202020204" pitchFamily="34" charset="0"/>
              <a:buChar char="•"/>
              <a:defRPr/>
            </a:pPr>
            <a:r>
              <a:rPr lang="en-US" altLang="en-US" sz="2200" b="1" dirty="0">
                <a:solidFill>
                  <a:srgbClr val="4B57A3"/>
                </a:solidFill>
                <a:latin typeface="Arial" panose="020B0604020202020204" pitchFamily="34" charset="0"/>
                <a:cs typeface="Arial" panose="020B0604020202020204" pitchFamily="34" charset="0"/>
              </a:rPr>
              <a:t> WASH: </a:t>
            </a:r>
            <a:r>
              <a:rPr lang="en-US" altLang="en-US" sz="2200" dirty="0">
                <a:solidFill>
                  <a:srgbClr val="4B57A3"/>
                </a:solidFill>
                <a:latin typeface="Arial" panose="020B0604020202020204" pitchFamily="34" charset="0"/>
                <a:cs typeface="Arial" panose="020B0604020202020204" pitchFamily="34" charset="0"/>
              </a:rPr>
              <a:t>Some things to wash with</a:t>
            </a:r>
          </a:p>
          <a:p>
            <a:pPr eaLnBrk="1" fontAlgn="auto" hangingPunct="1">
              <a:lnSpc>
                <a:spcPct val="170000"/>
              </a:lnSpc>
              <a:spcAft>
                <a:spcPts val="0"/>
              </a:spcAft>
              <a:buFont typeface="Arial" panose="020B0604020202020204" pitchFamily="34" charset="0"/>
              <a:buChar char="•"/>
              <a:defRPr/>
            </a:pPr>
            <a:r>
              <a:rPr lang="en-US" altLang="en-US" sz="2200" b="1" dirty="0">
                <a:solidFill>
                  <a:srgbClr val="4B57A3"/>
                </a:solidFill>
                <a:latin typeface="Arial" panose="020B0604020202020204" pitchFamily="34" charset="0"/>
                <a:cs typeface="Arial" panose="020B0604020202020204" pitchFamily="34" charset="0"/>
              </a:rPr>
              <a:t> WEAR: </a:t>
            </a:r>
            <a:r>
              <a:rPr lang="en-US" altLang="en-US" sz="2200" dirty="0">
                <a:solidFill>
                  <a:srgbClr val="4B57A3"/>
                </a:solidFill>
                <a:latin typeface="Arial" panose="020B0604020202020204" pitchFamily="34" charset="0"/>
                <a:cs typeface="Arial" panose="020B0604020202020204" pitchFamily="34" charset="0"/>
              </a:rPr>
              <a:t>Some things to wash with</a:t>
            </a:r>
          </a:p>
          <a:p>
            <a:pPr eaLnBrk="1" fontAlgn="auto" hangingPunct="1">
              <a:lnSpc>
                <a:spcPct val="170000"/>
              </a:lnSpc>
              <a:spcAft>
                <a:spcPts val="0"/>
              </a:spcAft>
              <a:buFont typeface="Arial" panose="020B0604020202020204" pitchFamily="34" charset="0"/>
              <a:buChar char="•"/>
              <a:defRPr/>
            </a:pPr>
            <a:r>
              <a:rPr lang="en-US" altLang="en-US" sz="2200" b="1" dirty="0">
                <a:solidFill>
                  <a:srgbClr val="4B57A3"/>
                </a:solidFill>
                <a:latin typeface="Arial" panose="020B0604020202020204" pitchFamily="34" charset="0"/>
                <a:cs typeface="Arial" panose="020B0604020202020204" pitchFamily="34" charset="0"/>
              </a:rPr>
              <a:t> WOW!   </a:t>
            </a:r>
            <a:r>
              <a:rPr lang="en-US" altLang="en-US" sz="2200" dirty="0">
                <a:solidFill>
                  <a:srgbClr val="4B57A3"/>
                </a:solidFill>
                <a:latin typeface="Arial" panose="020B0604020202020204" pitchFamily="34" charset="0"/>
                <a:cs typeface="Arial" panose="020B0604020202020204" pitchFamily="34" charset="0"/>
              </a:rPr>
              <a:t>Some things to make a child say ‘wow’!</a:t>
            </a:r>
          </a:p>
          <a:p>
            <a:pPr eaLnBrk="1" fontAlgn="auto" hangingPunct="1">
              <a:lnSpc>
                <a:spcPct val="170000"/>
              </a:lnSpc>
              <a:spcAft>
                <a:spcPts val="0"/>
              </a:spcAft>
              <a:buFont typeface="Arial" panose="020B0604020202020204" pitchFamily="34" charset="0"/>
              <a:buChar char="•"/>
              <a:defRPr/>
            </a:pPr>
            <a:r>
              <a:rPr lang="en-US" altLang="en-US" sz="2200" dirty="0">
                <a:solidFill>
                  <a:srgbClr val="4B57A3"/>
                </a:solidFill>
                <a:latin typeface="Arial" panose="020B0604020202020204" pitchFamily="34" charset="0"/>
                <a:cs typeface="Arial" panose="020B0604020202020204" pitchFamily="34" charset="0"/>
              </a:rPr>
              <a:t> </a:t>
            </a:r>
            <a:r>
              <a:rPr lang="en-US" altLang="en-US" sz="2200" b="1" dirty="0">
                <a:solidFill>
                  <a:srgbClr val="4B57A3"/>
                </a:solidFill>
                <a:latin typeface="Arial" panose="020B0604020202020204" pitchFamily="34" charset="0"/>
                <a:cs typeface="Arial" panose="020B0604020202020204" pitchFamily="34" charset="0"/>
              </a:rPr>
              <a:t>€5 </a:t>
            </a:r>
            <a:r>
              <a:rPr lang="en-US" altLang="en-US" sz="2200" dirty="0">
                <a:solidFill>
                  <a:srgbClr val="4B57A3"/>
                </a:solidFill>
                <a:latin typeface="Arial" panose="020B0604020202020204" pitchFamily="34" charset="0"/>
                <a:cs typeface="Arial" panose="020B0604020202020204" pitchFamily="34" charset="0"/>
              </a:rPr>
              <a:t>(or give this online at </a:t>
            </a:r>
            <a:r>
              <a:rPr lang="en-US" altLang="en-US" sz="2200" dirty="0" err="1">
                <a:solidFill>
                  <a:srgbClr val="4B57A3"/>
                </a:solidFill>
                <a:latin typeface="Arial" panose="020B0604020202020204" pitchFamily="34" charset="0"/>
                <a:cs typeface="Arial" panose="020B0604020202020204" pitchFamily="34" charset="0"/>
              </a:rPr>
              <a:t>TeamHope.ie</a:t>
            </a:r>
            <a:r>
              <a:rPr lang="en-US" altLang="en-US" sz="2200" dirty="0">
                <a:solidFill>
                  <a:srgbClr val="4B57A3"/>
                </a:solidFill>
                <a:latin typeface="Arial" panose="020B0604020202020204" pitchFamily="34" charset="0"/>
                <a:cs typeface="Arial" panose="020B0604020202020204" pitchFamily="34" charset="0"/>
              </a:rPr>
              <a:t>)</a:t>
            </a:r>
          </a:p>
          <a:p>
            <a:pPr marL="91440" indent="-91440" eaLnBrk="1" fontAlgn="auto" hangingPunct="1">
              <a:spcAft>
                <a:spcPts val="0"/>
              </a:spcAft>
              <a:buFontTx/>
              <a:buNone/>
              <a:defRPr/>
            </a:pPr>
            <a:r>
              <a:rPr lang="en-US" altLang="en-US" sz="2800" dirty="0">
                <a:solidFill>
                  <a:schemeClr val="tx1">
                    <a:lumMod val="75000"/>
                    <a:lumOff val="25000"/>
                  </a:schemeClr>
                </a:solidFill>
                <a:latin typeface="Arial" panose="020B0604020202020204" pitchFamily="34" charset="0"/>
                <a:cs typeface="Arial" panose="020B0604020202020204" pitchFamily="34" charset="0"/>
              </a:rPr>
              <a:t>			</a:t>
            </a:r>
          </a:p>
        </p:txBody>
      </p:sp>
      <p:sp>
        <p:nvSpPr>
          <p:cNvPr id="9" name="5-Point Star 8">
            <a:extLst>
              <a:ext uri="{FF2B5EF4-FFF2-40B4-BE49-F238E27FC236}">
                <a16:creationId xmlns:a16="http://schemas.microsoft.com/office/drawing/2014/main" id="{3D1451CC-C29E-144D-9D03-459333A3FB9F}"/>
              </a:ext>
            </a:extLst>
          </p:cNvPr>
          <p:cNvSpPr/>
          <p:nvPr/>
        </p:nvSpPr>
        <p:spPr>
          <a:xfrm>
            <a:off x="9984700" y="1996989"/>
            <a:ext cx="3384376" cy="3338686"/>
          </a:xfrm>
          <a:prstGeom prst="star5">
            <a:avLst/>
          </a:prstGeom>
          <a:solidFill>
            <a:srgbClr val="F7CF00"/>
          </a:solidFill>
          <a:ln w="19050">
            <a:solidFill>
              <a:srgbClr val="4A54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897382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sp>
        <p:nvSpPr>
          <p:cNvPr id="3" name="Title 1">
            <a:extLst>
              <a:ext uri="{FF2B5EF4-FFF2-40B4-BE49-F238E27FC236}">
                <a16:creationId xmlns:a16="http://schemas.microsoft.com/office/drawing/2014/main" id="{6E696C3C-8A76-0D4E-8969-D42DD3B9D3F8}"/>
              </a:ext>
            </a:extLst>
          </p:cNvPr>
          <p:cNvSpPr txBox="1">
            <a:spLocks/>
          </p:cNvSpPr>
          <p:nvPr/>
        </p:nvSpPr>
        <p:spPr>
          <a:xfrm>
            <a:off x="1068760" y="2419704"/>
            <a:ext cx="5313752" cy="21453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6000" dirty="0">
                <a:solidFill>
                  <a:srgbClr val="4B57A3"/>
                </a:solidFill>
                <a:latin typeface="Arial" panose="020B0604020202020204" pitchFamily="34" charset="0"/>
                <a:cs typeface="Arial" panose="020B0604020202020204" pitchFamily="34" charset="0"/>
              </a:rPr>
              <a:t>Some things to WRITE with</a:t>
            </a:r>
          </a:p>
        </p:txBody>
      </p:sp>
      <p:pic>
        <p:nvPicPr>
          <p:cNvPr id="5" name="Picture 4">
            <a:extLst>
              <a:ext uri="{FF2B5EF4-FFF2-40B4-BE49-F238E27FC236}">
                <a16:creationId xmlns:a16="http://schemas.microsoft.com/office/drawing/2014/main" id="{8CD25AFD-C991-5C4B-AF85-DE62E96D9319}"/>
              </a:ext>
            </a:extLst>
          </p:cNvPr>
          <p:cNvPicPr>
            <a:picLocks noChangeAspect="1"/>
          </p:cNvPicPr>
          <p:nvPr/>
        </p:nvPicPr>
        <p:blipFill>
          <a:blip r:embed="rId3"/>
          <a:stretch>
            <a:fillRect/>
          </a:stretch>
        </p:blipFill>
        <p:spPr>
          <a:xfrm>
            <a:off x="6709628" y="931198"/>
            <a:ext cx="4917404" cy="4861525"/>
          </a:xfrm>
          <a:prstGeom prst="rect">
            <a:avLst/>
          </a:prstGeom>
        </p:spPr>
      </p:pic>
    </p:spTree>
    <p:extLst>
      <p:ext uri="{BB962C8B-B14F-4D97-AF65-F5344CB8AC3E}">
        <p14:creationId xmlns:p14="http://schemas.microsoft.com/office/powerpoint/2010/main" val="20874128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sp>
        <p:nvSpPr>
          <p:cNvPr id="3" name="Title 1">
            <a:extLst>
              <a:ext uri="{FF2B5EF4-FFF2-40B4-BE49-F238E27FC236}">
                <a16:creationId xmlns:a16="http://schemas.microsoft.com/office/drawing/2014/main" id="{6E696C3C-8A76-0D4E-8969-D42DD3B9D3F8}"/>
              </a:ext>
            </a:extLst>
          </p:cNvPr>
          <p:cNvSpPr txBox="1">
            <a:spLocks/>
          </p:cNvSpPr>
          <p:nvPr/>
        </p:nvSpPr>
        <p:spPr>
          <a:xfrm>
            <a:off x="1068760" y="2419704"/>
            <a:ext cx="5313752" cy="21453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6000" dirty="0">
                <a:solidFill>
                  <a:srgbClr val="4B57A3"/>
                </a:solidFill>
                <a:latin typeface="Arial" panose="020B0604020202020204" pitchFamily="34" charset="0"/>
                <a:cs typeface="Arial" panose="020B0604020202020204" pitchFamily="34" charset="0"/>
              </a:rPr>
              <a:t>Some things to WASH with</a:t>
            </a:r>
          </a:p>
        </p:txBody>
      </p:sp>
      <p:pic>
        <p:nvPicPr>
          <p:cNvPr id="5" name="Picture 4">
            <a:extLst>
              <a:ext uri="{FF2B5EF4-FFF2-40B4-BE49-F238E27FC236}">
                <a16:creationId xmlns:a16="http://schemas.microsoft.com/office/drawing/2014/main" id="{8CD25AFD-C991-5C4B-AF85-DE62E96D9319}"/>
              </a:ext>
            </a:extLst>
          </p:cNvPr>
          <p:cNvPicPr>
            <a:picLocks noChangeAspect="1"/>
          </p:cNvPicPr>
          <p:nvPr/>
        </p:nvPicPr>
        <p:blipFill>
          <a:blip r:embed="rId3"/>
          <a:stretch>
            <a:fillRect/>
          </a:stretch>
        </p:blipFill>
        <p:spPr>
          <a:xfrm>
            <a:off x="6709628" y="931198"/>
            <a:ext cx="4917404" cy="4861525"/>
          </a:xfrm>
          <a:prstGeom prst="rect">
            <a:avLst/>
          </a:prstGeom>
        </p:spPr>
      </p:pic>
      <p:pic>
        <p:nvPicPr>
          <p:cNvPr id="6" name="Picture 5">
            <a:extLst>
              <a:ext uri="{FF2B5EF4-FFF2-40B4-BE49-F238E27FC236}">
                <a16:creationId xmlns:a16="http://schemas.microsoft.com/office/drawing/2014/main" id="{50A69907-7D31-9346-88B5-5D2A8C54CE77}"/>
              </a:ext>
            </a:extLst>
          </p:cNvPr>
          <p:cNvPicPr>
            <a:picLocks noChangeAspect="1"/>
          </p:cNvPicPr>
          <p:nvPr/>
        </p:nvPicPr>
        <p:blipFill>
          <a:blip r:embed="rId4"/>
          <a:stretch>
            <a:fillRect/>
          </a:stretch>
        </p:blipFill>
        <p:spPr>
          <a:xfrm>
            <a:off x="6709628" y="926437"/>
            <a:ext cx="4917404" cy="4815728"/>
          </a:xfrm>
          <a:prstGeom prst="rect">
            <a:avLst/>
          </a:prstGeom>
        </p:spPr>
      </p:pic>
    </p:spTree>
    <p:extLst>
      <p:ext uri="{BB962C8B-B14F-4D97-AF65-F5344CB8AC3E}">
        <p14:creationId xmlns:p14="http://schemas.microsoft.com/office/powerpoint/2010/main" val="30321766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F860F10-F06D-0C41-B0F5-618402D97F61}"/>
              </a:ext>
            </a:extLst>
          </p:cNvPr>
          <p:cNvSpPr>
            <a:spLocks noGrp="1"/>
          </p:cNvSpPr>
          <p:nvPr>
            <p:ph type="body" sz="quarter" idx="10"/>
          </p:nvPr>
        </p:nvSpPr>
        <p:spPr/>
        <p:txBody>
          <a:bodyPr/>
          <a:lstStyle/>
          <a:p>
            <a:r>
              <a:rPr lang="en-US" dirty="0"/>
              <a:t>MAIN HEADING</a:t>
            </a:r>
          </a:p>
          <a:p>
            <a:r>
              <a:rPr lang="en-US" dirty="0"/>
              <a:t>GOES HERE</a:t>
            </a:r>
          </a:p>
        </p:txBody>
      </p:sp>
      <p:sp>
        <p:nvSpPr>
          <p:cNvPr id="3" name="Title 1">
            <a:extLst>
              <a:ext uri="{FF2B5EF4-FFF2-40B4-BE49-F238E27FC236}">
                <a16:creationId xmlns:a16="http://schemas.microsoft.com/office/drawing/2014/main" id="{6E696C3C-8A76-0D4E-8969-D42DD3B9D3F8}"/>
              </a:ext>
            </a:extLst>
          </p:cNvPr>
          <p:cNvSpPr txBox="1">
            <a:spLocks/>
          </p:cNvSpPr>
          <p:nvPr/>
        </p:nvSpPr>
        <p:spPr>
          <a:xfrm>
            <a:off x="1068760" y="2419704"/>
            <a:ext cx="5313752" cy="214530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defRPr/>
            </a:pPr>
            <a:r>
              <a:rPr lang="en-US" sz="6000" dirty="0">
                <a:solidFill>
                  <a:srgbClr val="4B57A3"/>
                </a:solidFill>
                <a:latin typeface="Arial" panose="020B0604020202020204" pitchFamily="34" charset="0"/>
                <a:cs typeface="Arial" panose="020B0604020202020204" pitchFamily="34" charset="0"/>
              </a:rPr>
              <a:t>Some things to WEAR</a:t>
            </a:r>
          </a:p>
        </p:txBody>
      </p:sp>
      <p:pic>
        <p:nvPicPr>
          <p:cNvPr id="5" name="Picture 4">
            <a:extLst>
              <a:ext uri="{FF2B5EF4-FFF2-40B4-BE49-F238E27FC236}">
                <a16:creationId xmlns:a16="http://schemas.microsoft.com/office/drawing/2014/main" id="{8CD25AFD-C991-5C4B-AF85-DE62E96D9319}"/>
              </a:ext>
            </a:extLst>
          </p:cNvPr>
          <p:cNvPicPr>
            <a:picLocks noChangeAspect="1"/>
          </p:cNvPicPr>
          <p:nvPr/>
        </p:nvPicPr>
        <p:blipFill>
          <a:blip r:embed="rId3"/>
          <a:stretch>
            <a:fillRect/>
          </a:stretch>
        </p:blipFill>
        <p:spPr>
          <a:xfrm>
            <a:off x="6709628" y="931198"/>
            <a:ext cx="4917404" cy="4861525"/>
          </a:xfrm>
          <a:prstGeom prst="rect">
            <a:avLst/>
          </a:prstGeom>
        </p:spPr>
      </p:pic>
      <p:pic>
        <p:nvPicPr>
          <p:cNvPr id="6" name="Picture 5">
            <a:extLst>
              <a:ext uri="{FF2B5EF4-FFF2-40B4-BE49-F238E27FC236}">
                <a16:creationId xmlns:a16="http://schemas.microsoft.com/office/drawing/2014/main" id="{50A69907-7D31-9346-88B5-5D2A8C54CE77}"/>
              </a:ext>
            </a:extLst>
          </p:cNvPr>
          <p:cNvPicPr>
            <a:picLocks noChangeAspect="1"/>
          </p:cNvPicPr>
          <p:nvPr/>
        </p:nvPicPr>
        <p:blipFill>
          <a:blip r:embed="rId4"/>
          <a:stretch>
            <a:fillRect/>
          </a:stretch>
        </p:blipFill>
        <p:spPr>
          <a:xfrm>
            <a:off x="6709628" y="926437"/>
            <a:ext cx="4917404" cy="4815728"/>
          </a:xfrm>
          <a:prstGeom prst="rect">
            <a:avLst/>
          </a:prstGeom>
        </p:spPr>
      </p:pic>
      <p:pic>
        <p:nvPicPr>
          <p:cNvPr id="7" name="Picture 6">
            <a:extLst>
              <a:ext uri="{FF2B5EF4-FFF2-40B4-BE49-F238E27FC236}">
                <a16:creationId xmlns:a16="http://schemas.microsoft.com/office/drawing/2014/main" id="{4F163BD3-4EC0-4E4C-B593-265BE74622AE}"/>
              </a:ext>
            </a:extLst>
          </p:cNvPr>
          <p:cNvPicPr>
            <a:picLocks noChangeAspect="1"/>
          </p:cNvPicPr>
          <p:nvPr/>
        </p:nvPicPr>
        <p:blipFill>
          <a:blip r:embed="rId5"/>
          <a:stretch>
            <a:fillRect/>
          </a:stretch>
        </p:blipFill>
        <p:spPr>
          <a:xfrm>
            <a:off x="6794210" y="926437"/>
            <a:ext cx="4866676" cy="4774678"/>
          </a:xfrm>
          <a:prstGeom prst="rect">
            <a:avLst/>
          </a:prstGeom>
        </p:spPr>
      </p:pic>
    </p:spTree>
    <p:extLst>
      <p:ext uri="{BB962C8B-B14F-4D97-AF65-F5344CB8AC3E}">
        <p14:creationId xmlns:p14="http://schemas.microsoft.com/office/powerpoint/2010/main" val="22970682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996E4C14E1B2AE418FB646D2FFAE8FC1" ma:contentTypeVersion="9" ma:contentTypeDescription="Create a new document." ma:contentTypeScope="" ma:versionID="b9c4b53d66af6a71ad709e2e91c58466">
  <xsd:schema xmlns:xsd="http://www.w3.org/2001/XMLSchema" xmlns:xs="http://www.w3.org/2001/XMLSchema" xmlns:p="http://schemas.microsoft.com/office/2006/metadata/properties" xmlns:ns2="99eb538d-f20d-499d-b912-613dcc92baaf" xmlns:ns3="faed5c49-aa2f-4503-912e-4abf0e7677ed" targetNamespace="http://schemas.microsoft.com/office/2006/metadata/properties" ma:root="true" ma:fieldsID="d76e9476bbc59eb3457501d7f44d9a78" ns2:_="" ns3:_="">
    <xsd:import namespace="99eb538d-f20d-499d-b912-613dcc92baaf"/>
    <xsd:import namespace="faed5c49-aa2f-4503-912e-4abf0e7677ed"/>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9eb538d-f20d-499d-b912-613dcc92baa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778b955f-b98f-4fc3-af85-3ab072bafc11" ma:termSetId="09814cd3-568e-fe90-9814-8d621ff8fb84" ma:anchorId="fba54fb3-c3e1-fe81-a776-ca4b69148c4d" ma:open="true" ma:isKeyword="false">
      <xsd:complexType>
        <xsd:sequence>
          <xsd:element ref="pc:Terms" minOccurs="0" maxOccurs="1"/>
        </xsd:sequence>
      </xsd:complexType>
    </xsd:element>
    <xsd:element name="MediaServiceDateTaken" ma:index="13" nillable="true" ma:displayName="MediaServiceDateTaken" ma:hidden="true" ma:indexed="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ed5c49-aa2f-4503-912e-4abf0e7677ed"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347d9124-3ce9-4120-a72e-45878d64f7c9}" ma:internalName="TaxCatchAll" ma:showField="CatchAllData" ma:web="faed5c49-aa2f-4503-912e-4abf0e7677e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99eb538d-f20d-499d-b912-613dcc92baaf">
      <Terms xmlns="http://schemas.microsoft.com/office/infopath/2007/PartnerControls"/>
    </lcf76f155ced4ddcb4097134ff3c332f>
    <TaxCatchAll xmlns="faed5c49-aa2f-4503-912e-4abf0e7677ed" xsi:nil="true"/>
  </documentManagement>
</p:properties>
</file>

<file path=customXml/itemProps1.xml><?xml version="1.0" encoding="utf-8"?>
<ds:datastoreItem xmlns:ds="http://schemas.openxmlformats.org/officeDocument/2006/customXml" ds:itemID="{BE2BE5B6-0BB3-44DB-9CB0-EC6B34CBBCC9}"/>
</file>

<file path=customXml/itemProps2.xml><?xml version="1.0" encoding="utf-8"?>
<ds:datastoreItem xmlns:ds="http://schemas.openxmlformats.org/officeDocument/2006/customXml" ds:itemID="{316DAE73-F4A3-498C-8811-3F613FA996AF}"/>
</file>

<file path=customXml/itemProps3.xml><?xml version="1.0" encoding="utf-8"?>
<ds:datastoreItem xmlns:ds="http://schemas.openxmlformats.org/officeDocument/2006/customXml" ds:itemID="{F4F2E19A-0D47-410E-81E9-6956B3D36C68}"/>
</file>

<file path=docProps/app.xml><?xml version="1.0" encoding="utf-8"?>
<Properties xmlns="http://schemas.openxmlformats.org/officeDocument/2006/extended-properties" xmlns:vt="http://schemas.openxmlformats.org/officeDocument/2006/docPropsVTypes">
  <TotalTime>4412</TotalTime>
  <Words>504</Words>
  <Application>Microsoft Macintosh PowerPoint</Application>
  <PresentationFormat>Widescreen</PresentationFormat>
  <Paragraphs>66</Paragraphs>
  <Slides>15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Calibri Light</vt:lpstr>
      <vt:lpstr>Helvetica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Hayward</dc:creator>
  <cp:lastModifiedBy>Rachel</cp:lastModifiedBy>
  <cp:revision>20</cp:revision>
  <dcterms:created xsi:type="dcterms:W3CDTF">2021-07-22T19:48:44Z</dcterms:created>
  <dcterms:modified xsi:type="dcterms:W3CDTF">2023-05-30T10:07:27Z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0x010100996E4C14E1B2AE418FB646D2FFAE8FC1</vt:lpwstr>
  </property>
</Properties>
</file>