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4.xml" ContentType="application/vnd.openxmlformats-officedocument.presentationml.slide+xml"/>
  <Override PartName="/ppt/slideMasters/slideMaster1.xml" ContentType="application/vnd.openxmlformats-officedocument.presentationml.slideMaster+xml"/>
  <Override PartName="/ppt/notesSlides/notesSlide12.xml" ContentType="application/vnd.openxmlformats-officedocument.presentationml.notesSlide+xml"/>
  <Override PartName="/ppt/notesSlides/notesSlide5.xml" ContentType="application/vnd.openxmlformats-officedocument.presentationml.notesSlide+xml"/>
  <Override PartName="/ppt/slideLayouts/slideLayout8.xml" ContentType="application/vnd.openxmlformats-officedocument.presentationml.slideLayout+xml"/>
  <Override PartName="/ppt/notesSlides/notesSlide6.xml" ContentType="application/vnd.openxmlformats-officedocument.presentationml.notesSlide+xml"/>
  <Override PartName="/ppt/slideLayouts/slideLayout7.xml" ContentType="application/vnd.openxmlformats-officedocument.presentationml.slideLayout+xml"/>
  <Override PartName="/ppt/notesSlides/notesSlide4.xml" ContentType="application/vnd.openxmlformats-officedocument.presentationml.notesSlide+xml"/>
  <Override PartName="/ppt/notesSlides/notesSlide3.xml" ContentType="application/vnd.openxmlformats-officedocument.presentationml.notes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2.xml" ContentType="application/vnd.openxmlformats-officedocument.presentationml.notesSlide+xml"/>
  <Override PartName="/ppt/notesSlides/notesSlide7.xml" ContentType="application/vnd.openxmlformats-officedocument.presentationml.notesSlide+xml"/>
  <Override PartName="/ppt/slideLayouts/slideLayout6.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slideLayouts/slideLayout2.xml" ContentType="application/vnd.openxmlformats-officedocument.presentationml.slideLayout+xml"/>
  <Override PartName="/ppt/notesSlides/notesSlide10.xml" ContentType="application/vnd.openxmlformats-officedocument.presentationml.notesSlide+xml"/>
  <Override PartName="/ppt/slideLayouts/slideLayout3.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notesSlides/notesSlide9.xml" ContentType="application/vnd.openxmlformats-officedocument.presentationml.notesSlide+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823" r:id="rId1"/>
  </p:sldMasterIdLst>
  <p:notesMasterIdLst>
    <p:notesMasterId r:id="rId20"/>
  </p:notesMasterIdLst>
  <p:sldIdLst>
    <p:sldId id="256" r:id="rId2"/>
    <p:sldId id="325" r:id="rId3"/>
    <p:sldId id="327" r:id="rId4"/>
    <p:sldId id="329" r:id="rId5"/>
    <p:sldId id="283" r:id="rId6"/>
    <p:sldId id="284" r:id="rId7"/>
    <p:sldId id="330" r:id="rId8"/>
    <p:sldId id="331" r:id="rId9"/>
    <p:sldId id="332" r:id="rId10"/>
    <p:sldId id="333" r:id="rId11"/>
    <p:sldId id="334" r:id="rId12"/>
    <p:sldId id="335" r:id="rId13"/>
    <p:sldId id="336" r:id="rId14"/>
    <p:sldId id="299" r:id="rId15"/>
    <p:sldId id="300" r:id="rId16"/>
    <p:sldId id="312" r:id="rId17"/>
    <p:sldId id="304" r:id="rId18"/>
    <p:sldId id="287" r:id="rId19"/>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A54AA"/>
    <a:srgbClr val="F7CF00"/>
    <a:srgbClr val="F618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1368" autoAdjust="0"/>
    <p:restoredTop sz="86418" autoAdjust="0"/>
  </p:normalViewPr>
  <p:slideViewPr>
    <p:cSldViewPr>
      <p:cViewPr>
        <p:scale>
          <a:sx n="73" d="100"/>
          <a:sy n="73" d="100"/>
        </p:scale>
        <p:origin x="1096" y="103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99" d="100"/>
          <a:sy n="99" d="100"/>
        </p:scale>
        <p:origin x="4272"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2.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 Id="rId27"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675AFC6F-4CCE-524F-A116-D8BE5E3BD2A3}"/>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atin typeface="Arial" charset="0"/>
                <a:ea typeface="ＭＳ Ｐゴシック" pitchFamily="1" charset="-128"/>
              </a:defRPr>
            </a:lvl1pPr>
          </a:lstStyle>
          <a:p>
            <a:pPr>
              <a:defRPr/>
            </a:pPr>
            <a:endParaRPr lang="en-US"/>
          </a:p>
        </p:txBody>
      </p:sp>
      <p:sp>
        <p:nvSpPr>
          <p:cNvPr id="5123" name="Rectangle 3">
            <a:extLst>
              <a:ext uri="{FF2B5EF4-FFF2-40B4-BE49-F238E27FC236}">
                <a16:creationId xmlns:a16="http://schemas.microsoft.com/office/drawing/2014/main" id="{1EAC4F2B-8A60-F24D-80CF-5D40D11ABE6D}"/>
              </a:ext>
            </a:extLst>
          </p:cNvPr>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charset="0"/>
                <a:ea typeface="ＭＳ Ｐゴシック" pitchFamily="1" charset="-128"/>
              </a:defRPr>
            </a:lvl1pPr>
          </a:lstStyle>
          <a:p>
            <a:pPr>
              <a:defRPr/>
            </a:pPr>
            <a:endParaRPr lang="en-US"/>
          </a:p>
        </p:txBody>
      </p:sp>
      <p:sp>
        <p:nvSpPr>
          <p:cNvPr id="13316" name="Rectangle 4">
            <a:extLst>
              <a:ext uri="{FF2B5EF4-FFF2-40B4-BE49-F238E27FC236}">
                <a16:creationId xmlns:a16="http://schemas.microsoft.com/office/drawing/2014/main" id="{75708075-F901-0A4D-8A29-380ED86932D1}"/>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5" name="Rectangle 5">
            <a:extLst>
              <a:ext uri="{FF2B5EF4-FFF2-40B4-BE49-F238E27FC236}">
                <a16:creationId xmlns:a16="http://schemas.microsoft.com/office/drawing/2014/main" id="{4705CBFB-03CA-4F45-88B3-0325AF3DEB9D}"/>
              </a:ext>
            </a:extLst>
          </p:cNvPr>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126" name="Rectangle 6">
            <a:extLst>
              <a:ext uri="{FF2B5EF4-FFF2-40B4-BE49-F238E27FC236}">
                <a16:creationId xmlns:a16="http://schemas.microsoft.com/office/drawing/2014/main" id="{4B8D3320-13D4-B441-BE00-58444D685227}"/>
              </a:ext>
            </a:extLst>
          </p:cNvPr>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atin typeface="Arial" charset="0"/>
                <a:ea typeface="ＭＳ Ｐゴシック" pitchFamily="1" charset="-128"/>
              </a:defRPr>
            </a:lvl1pPr>
          </a:lstStyle>
          <a:p>
            <a:pPr>
              <a:defRPr/>
            </a:pPr>
            <a:endParaRPr lang="en-US"/>
          </a:p>
        </p:txBody>
      </p:sp>
      <p:sp>
        <p:nvSpPr>
          <p:cNvPr id="5127" name="Rectangle 7">
            <a:extLst>
              <a:ext uri="{FF2B5EF4-FFF2-40B4-BE49-F238E27FC236}">
                <a16:creationId xmlns:a16="http://schemas.microsoft.com/office/drawing/2014/main" id="{BB5E52F2-A1B8-474F-910A-D6D0306A9CA0}"/>
              </a:ext>
            </a:extLst>
          </p:cNvPr>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pPr>
              <a:defRPr/>
            </a:pPr>
            <a:fld id="{C5674FB0-E7B3-2D40-A133-242D87C6768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a:extLst>
              <a:ext uri="{FF2B5EF4-FFF2-40B4-BE49-F238E27FC236}">
                <a16:creationId xmlns:a16="http://schemas.microsoft.com/office/drawing/2014/main" id="{254F8EA6-C654-3B43-A2F8-3A8FAF12852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6A04899C-1D99-2043-AFEB-9D0D6BAA6BAB}" type="slidenum">
              <a:rPr lang="en-US" altLang="en-US" sz="1200" smtClean="0"/>
              <a:pPr/>
              <a:t>1</a:t>
            </a:fld>
            <a:endParaRPr lang="en-US" altLang="en-US" sz="1200"/>
          </a:p>
        </p:txBody>
      </p:sp>
      <p:sp>
        <p:nvSpPr>
          <p:cNvPr id="15362" name="Rectangle 2">
            <a:extLst>
              <a:ext uri="{FF2B5EF4-FFF2-40B4-BE49-F238E27FC236}">
                <a16:creationId xmlns:a16="http://schemas.microsoft.com/office/drawing/2014/main" id="{DA0B1ABE-0392-D548-B8B7-03B317433F9A}"/>
              </a:ext>
            </a:extLst>
          </p:cNvPr>
          <p:cNvSpPr>
            <a:spLocks noGrp="1" noRot="1" noChangeAspect="1" noChangeArrowheads="1" noTextEdit="1"/>
          </p:cNvSpPr>
          <p:nvPr>
            <p:ph type="sldImg"/>
          </p:nvPr>
        </p:nvSpPr>
        <p:spPr>
          <a:ln/>
        </p:spPr>
      </p:sp>
      <p:sp>
        <p:nvSpPr>
          <p:cNvPr id="15363" name="Rectangle 3">
            <a:extLst>
              <a:ext uri="{FF2B5EF4-FFF2-40B4-BE49-F238E27FC236}">
                <a16:creationId xmlns:a16="http://schemas.microsoft.com/office/drawing/2014/main" id="{40124B5D-EA10-E94C-9FC7-FAF0236C5F0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a:extLst>
              <a:ext uri="{FF2B5EF4-FFF2-40B4-BE49-F238E27FC236}">
                <a16:creationId xmlns:a16="http://schemas.microsoft.com/office/drawing/2014/main" id="{029CB8CA-B52E-CE42-B0C6-2ED653692E5A}"/>
              </a:ext>
            </a:extLst>
          </p:cNvPr>
          <p:cNvSpPr>
            <a:spLocks noGrp="1" noRot="1" noChangeAspect="1" noChangeArrowheads="1" noTextEdit="1"/>
          </p:cNvSpPr>
          <p:nvPr>
            <p:ph type="sldImg"/>
          </p:nvPr>
        </p:nvSpPr>
        <p:spPr>
          <a:ln/>
        </p:spPr>
      </p:sp>
      <p:sp>
        <p:nvSpPr>
          <p:cNvPr id="19458" name="Notes Placeholder 2">
            <a:extLst>
              <a:ext uri="{FF2B5EF4-FFF2-40B4-BE49-F238E27FC236}">
                <a16:creationId xmlns:a16="http://schemas.microsoft.com/office/drawing/2014/main" id="{CD486F8E-2E0F-5B48-946C-382BF095BA8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a typeface="ＭＳ Ｐゴシック" panose="020B0600070205080204" pitchFamily="34" charset="-128"/>
            </a:endParaRPr>
          </a:p>
        </p:txBody>
      </p:sp>
      <p:sp>
        <p:nvSpPr>
          <p:cNvPr id="19459" name="Slide Number Placeholder 3">
            <a:extLst>
              <a:ext uri="{FF2B5EF4-FFF2-40B4-BE49-F238E27FC236}">
                <a16:creationId xmlns:a16="http://schemas.microsoft.com/office/drawing/2014/main" id="{11D896B5-6C9D-A142-811C-90F9D6B0D3B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72A1D059-13A9-5C4C-94BB-B20E78EB8D18}" type="slidenum">
              <a:rPr lang="en-US" altLang="en-US" sz="1200" smtClean="0"/>
              <a:pPr/>
              <a:t>14</a:t>
            </a:fld>
            <a:endParaRPr lang="en-US"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7">
            <a:extLst>
              <a:ext uri="{FF2B5EF4-FFF2-40B4-BE49-F238E27FC236}">
                <a16:creationId xmlns:a16="http://schemas.microsoft.com/office/drawing/2014/main" id="{875242B7-903F-6546-86DB-C71B312D734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681DA0B1-31DB-E24C-968C-5155D7136FB1}" type="slidenum">
              <a:rPr lang="en-US" altLang="en-US" sz="1200" smtClean="0"/>
              <a:pPr/>
              <a:t>17</a:t>
            </a:fld>
            <a:endParaRPr lang="en-US" altLang="en-US" sz="1200"/>
          </a:p>
        </p:txBody>
      </p:sp>
      <p:sp>
        <p:nvSpPr>
          <p:cNvPr id="32770" name="Rectangle 1026">
            <a:extLst>
              <a:ext uri="{FF2B5EF4-FFF2-40B4-BE49-F238E27FC236}">
                <a16:creationId xmlns:a16="http://schemas.microsoft.com/office/drawing/2014/main" id="{1281A706-CC3B-D84E-B2F9-11EF1A3E66D8}"/>
              </a:ext>
            </a:extLst>
          </p:cNvPr>
          <p:cNvSpPr>
            <a:spLocks noGrp="1" noRot="1" noChangeAspect="1" noChangeArrowheads="1" noTextEdit="1"/>
          </p:cNvSpPr>
          <p:nvPr>
            <p:ph type="sldImg"/>
          </p:nvPr>
        </p:nvSpPr>
        <p:spPr>
          <a:ln/>
        </p:spPr>
      </p:sp>
      <p:sp>
        <p:nvSpPr>
          <p:cNvPr id="32771" name="Rectangle 1027">
            <a:extLst>
              <a:ext uri="{FF2B5EF4-FFF2-40B4-BE49-F238E27FC236}">
                <a16:creationId xmlns:a16="http://schemas.microsoft.com/office/drawing/2014/main" id="{8E2C91B4-85C1-BD47-A450-280AEA70A01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7">
            <a:extLst>
              <a:ext uri="{FF2B5EF4-FFF2-40B4-BE49-F238E27FC236}">
                <a16:creationId xmlns:a16="http://schemas.microsoft.com/office/drawing/2014/main" id="{AA0EE6CE-8A45-4D42-B2A4-A34B3C7D242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41B27D8C-C20B-A048-A2E1-89BE42EF9EB4}" type="slidenum">
              <a:rPr lang="en-US" altLang="en-US" sz="1200" smtClean="0"/>
              <a:pPr/>
              <a:t>18</a:t>
            </a:fld>
            <a:endParaRPr lang="en-US" altLang="en-US" sz="1200"/>
          </a:p>
        </p:txBody>
      </p:sp>
      <p:sp>
        <p:nvSpPr>
          <p:cNvPr id="53250" name="Rectangle 1026">
            <a:extLst>
              <a:ext uri="{FF2B5EF4-FFF2-40B4-BE49-F238E27FC236}">
                <a16:creationId xmlns:a16="http://schemas.microsoft.com/office/drawing/2014/main" id="{61015CD2-6A70-DE49-A8F6-89AFE49FD851}"/>
              </a:ext>
            </a:extLst>
          </p:cNvPr>
          <p:cNvSpPr>
            <a:spLocks noGrp="1" noRot="1" noChangeAspect="1" noChangeArrowheads="1" noTextEdit="1"/>
          </p:cNvSpPr>
          <p:nvPr>
            <p:ph type="sldImg"/>
          </p:nvPr>
        </p:nvSpPr>
        <p:spPr>
          <a:ln/>
        </p:spPr>
      </p:sp>
      <p:sp>
        <p:nvSpPr>
          <p:cNvPr id="53251" name="Rectangle 1027">
            <a:extLst>
              <a:ext uri="{FF2B5EF4-FFF2-40B4-BE49-F238E27FC236}">
                <a16:creationId xmlns:a16="http://schemas.microsoft.com/office/drawing/2014/main" id="{C3B380F9-DD52-0046-B0E8-7C1D28DD382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IE" sz="1200" dirty="0">
                <a:solidFill>
                  <a:srgbClr val="4A54AA"/>
                </a:solidFill>
              </a:rPr>
              <a:t>Last year over 40,000 shoeboxes went from Ireland to children in areas of poverty in countries in Africa and Eastern Europe. Can you find these countries on your map/globe?</a:t>
            </a:r>
          </a:p>
          <a:p>
            <a:endParaRPr lang="en-US" dirty="0"/>
          </a:p>
        </p:txBody>
      </p:sp>
      <p:sp>
        <p:nvSpPr>
          <p:cNvPr id="4" name="Slide Number Placeholder 3"/>
          <p:cNvSpPr>
            <a:spLocks noGrp="1"/>
          </p:cNvSpPr>
          <p:nvPr>
            <p:ph type="sldNum" sz="quarter" idx="5"/>
          </p:nvPr>
        </p:nvSpPr>
        <p:spPr/>
        <p:txBody>
          <a:bodyPr/>
          <a:lstStyle/>
          <a:p>
            <a:pPr>
              <a:defRPr/>
            </a:pPr>
            <a:fld id="{C5674FB0-E7B3-2D40-A133-242D87C67686}" type="slidenum">
              <a:rPr lang="en-US" altLang="en-US" smtClean="0"/>
              <a:pPr>
                <a:defRPr/>
              </a:pPr>
              <a:t>4</a:t>
            </a:fld>
            <a:endParaRPr lang="en-US" altLang="en-US"/>
          </a:p>
        </p:txBody>
      </p:sp>
    </p:spTree>
    <p:extLst>
      <p:ext uri="{BB962C8B-B14F-4D97-AF65-F5344CB8AC3E}">
        <p14:creationId xmlns:p14="http://schemas.microsoft.com/office/powerpoint/2010/main" val="32973131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5674FB0-E7B3-2D40-A133-242D87C67686}" type="slidenum">
              <a:rPr lang="en-US" altLang="en-US" smtClean="0"/>
              <a:pPr>
                <a:defRPr/>
              </a:pPr>
              <a:t>7</a:t>
            </a:fld>
            <a:endParaRPr lang="en-US" altLang="en-US"/>
          </a:p>
        </p:txBody>
      </p:sp>
    </p:spTree>
    <p:extLst>
      <p:ext uri="{BB962C8B-B14F-4D97-AF65-F5344CB8AC3E}">
        <p14:creationId xmlns:p14="http://schemas.microsoft.com/office/powerpoint/2010/main" val="29566091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5674FB0-E7B3-2D40-A133-242D87C67686}" type="slidenum">
              <a:rPr lang="en-US" altLang="en-US" smtClean="0"/>
              <a:pPr>
                <a:defRPr/>
              </a:pPr>
              <a:t>8</a:t>
            </a:fld>
            <a:endParaRPr lang="en-US" altLang="en-US"/>
          </a:p>
        </p:txBody>
      </p:sp>
    </p:spTree>
    <p:extLst>
      <p:ext uri="{BB962C8B-B14F-4D97-AF65-F5344CB8AC3E}">
        <p14:creationId xmlns:p14="http://schemas.microsoft.com/office/powerpoint/2010/main" val="36274490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5674FB0-E7B3-2D40-A133-242D87C67686}" type="slidenum">
              <a:rPr lang="en-US" altLang="en-US" smtClean="0"/>
              <a:pPr>
                <a:defRPr/>
              </a:pPr>
              <a:t>9</a:t>
            </a:fld>
            <a:endParaRPr lang="en-US" altLang="en-US"/>
          </a:p>
        </p:txBody>
      </p:sp>
    </p:spTree>
    <p:extLst>
      <p:ext uri="{BB962C8B-B14F-4D97-AF65-F5344CB8AC3E}">
        <p14:creationId xmlns:p14="http://schemas.microsoft.com/office/powerpoint/2010/main" val="22724555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5674FB0-E7B3-2D40-A133-242D87C67686}" type="slidenum">
              <a:rPr lang="en-US" altLang="en-US" smtClean="0"/>
              <a:pPr>
                <a:defRPr/>
              </a:pPr>
              <a:t>10</a:t>
            </a:fld>
            <a:endParaRPr lang="en-US" altLang="en-US"/>
          </a:p>
        </p:txBody>
      </p:sp>
    </p:spTree>
    <p:extLst>
      <p:ext uri="{BB962C8B-B14F-4D97-AF65-F5344CB8AC3E}">
        <p14:creationId xmlns:p14="http://schemas.microsoft.com/office/powerpoint/2010/main" val="1414491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5674FB0-E7B3-2D40-A133-242D87C67686}" type="slidenum">
              <a:rPr lang="en-US" altLang="en-US" smtClean="0"/>
              <a:pPr>
                <a:defRPr/>
              </a:pPr>
              <a:t>11</a:t>
            </a:fld>
            <a:endParaRPr lang="en-US" altLang="en-US"/>
          </a:p>
        </p:txBody>
      </p:sp>
    </p:spTree>
    <p:extLst>
      <p:ext uri="{BB962C8B-B14F-4D97-AF65-F5344CB8AC3E}">
        <p14:creationId xmlns:p14="http://schemas.microsoft.com/office/powerpoint/2010/main" val="6526479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5674FB0-E7B3-2D40-A133-242D87C67686}" type="slidenum">
              <a:rPr lang="en-US" altLang="en-US" smtClean="0"/>
              <a:pPr>
                <a:defRPr/>
              </a:pPr>
              <a:t>12</a:t>
            </a:fld>
            <a:endParaRPr lang="en-US" altLang="en-US"/>
          </a:p>
        </p:txBody>
      </p:sp>
    </p:spTree>
    <p:extLst>
      <p:ext uri="{BB962C8B-B14F-4D97-AF65-F5344CB8AC3E}">
        <p14:creationId xmlns:p14="http://schemas.microsoft.com/office/powerpoint/2010/main" val="14243599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5674FB0-E7B3-2D40-A133-242D87C67686}" type="slidenum">
              <a:rPr lang="en-US" altLang="en-US" smtClean="0"/>
              <a:pPr>
                <a:defRPr/>
              </a:pPr>
              <a:t>13</a:t>
            </a:fld>
            <a:endParaRPr lang="en-US" altLang="en-US"/>
          </a:p>
        </p:txBody>
      </p:sp>
    </p:spTree>
    <p:extLst>
      <p:ext uri="{BB962C8B-B14F-4D97-AF65-F5344CB8AC3E}">
        <p14:creationId xmlns:p14="http://schemas.microsoft.com/office/powerpoint/2010/main" val="29259340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E52D5E9-CF6C-AB4C-B206-6F2715D1CFC7}"/>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FEE8DA58-D582-524B-8ACE-E0E60E21D028}"/>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C0C802C2-0F74-D543-B3ED-D617C15F0CF1}"/>
              </a:ext>
            </a:extLst>
          </p:cNvPr>
          <p:cNvCxnSpPr/>
          <p:nvPr/>
        </p:nvCxnSpPr>
        <p:spPr>
          <a:xfrm>
            <a:off x="906463" y="4343400"/>
            <a:ext cx="7405687"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822960" y="758952"/>
            <a:ext cx="7543800" cy="3566160"/>
          </a:xfrm>
        </p:spPr>
        <p:txBody>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7" name="Date Placeholder 3">
            <a:extLst>
              <a:ext uri="{FF2B5EF4-FFF2-40B4-BE49-F238E27FC236}">
                <a16:creationId xmlns:a16="http://schemas.microsoft.com/office/drawing/2014/main" id="{1B578518-8F93-B44A-A9DD-257504C1AF7D}"/>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B070AD1D-952C-E648-9827-C6B926FCE4C8}"/>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BB3B7642-8FDC-6942-932A-5527B371FCB0}"/>
              </a:ext>
            </a:extLst>
          </p:cNvPr>
          <p:cNvSpPr>
            <a:spLocks noGrp="1"/>
          </p:cNvSpPr>
          <p:nvPr>
            <p:ph type="sldNum" sz="quarter" idx="12"/>
          </p:nvPr>
        </p:nvSpPr>
        <p:spPr/>
        <p:txBody>
          <a:bodyPr/>
          <a:lstStyle>
            <a:lvl1pPr>
              <a:defRPr/>
            </a:lvl1pPr>
          </a:lstStyle>
          <a:p>
            <a:pPr>
              <a:defRPr/>
            </a:pPr>
            <a:fld id="{AC5BCC6A-E5AD-A945-9626-2B571BE7A147}" type="slidenum">
              <a:rPr lang="en-US" altLang="en-US"/>
              <a:pPr>
                <a:defRPr/>
              </a:pPr>
              <a:t>‹#›</a:t>
            </a:fld>
            <a:endParaRPr lang="en-US" altLang="en-US"/>
          </a:p>
        </p:txBody>
      </p:sp>
    </p:spTree>
    <p:extLst>
      <p:ext uri="{BB962C8B-B14F-4D97-AF65-F5344CB8AC3E}">
        <p14:creationId xmlns:p14="http://schemas.microsoft.com/office/powerpoint/2010/main" val="38974638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B119973B-1727-B641-99D8-A42569C73EEC}"/>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6D371B5A-1ECB-E944-A691-8BC06199BB1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23D6806-78D0-FC4C-8F9B-F97BAB98A36A}"/>
              </a:ext>
            </a:extLst>
          </p:cNvPr>
          <p:cNvSpPr>
            <a:spLocks noGrp="1"/>
          </p:cNvSpPr>
          <p:nvPr>
            <p:ph type="sldNum" sz="quarter" idx="12"/>
          </p:nvPr>
        </p:nvSpPr>
        <p:spPr/>
        <p:txBody>
          <a:bodyPr/>
          <a:lstStyle>
            <a:lvl1pPr>
              <a:defRPr/>
            </a:lvl1pPr>
          </a:lstStyle>
          <a:p>
            <a:pPr>
              <a:defRPr/>
            </a:pPr>
            <a:fld id="{842E0CB4-8D9E-964C-B9F1-646159E3172C}" type="slidenum">
              <a:rPr lang="en-US" altLang="en-US"/>
              <a:pPr>
                <a:defRPr/>
              </a:pPr>
              <a:t>‹#›</a:t>
            </a:fld>
            <a:endParaRPr lang="en-US" altLang="en-US"/>
          </a:p>
        </p:txBody>
      </p:sp>
    </p:spTree>
    <p:extLst>
      <p:ext uri="{BB962C8B-B14F-4D97-AF65-F5344CB8AC3E}">
        <p14:creationId xmlns:p14="http://schemas.microsoft.com/office/powerpoint/2010/main" val="39494227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8669823-F931-7642-97EE-34D4B8B42D10}"/>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9304005A-3C84-6F40-91E4-CFDD3567449F}"/>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2302"/>
            <a:ext cx="1971675"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2302"/>
            <a:ext cx="5800725"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a:extLst>
              <a:ext uri="{FF2B5EF4-FFF2-40B4-BE49-F238E27FC236}">
                <a16:creationId xmlns:a16="http://schemas.microsoft.com/office/drawing/2014/main" id="{1AC8FEB9-9DCB-0A4C-B57E-E612F4546F53}"/>
              </a:ext>
            </a:extLst>
          </p:cNvPr>
          <p:cNvSpPr>
            <a:spLocks noGrp="1"/>
          </p:cNvSpPr>
          <p:nvPr>
            <p:ph type="dt" sz="half" idx="10"/>
          </p:nvPr>
        </p:nvSpPr>
        <p:spPr/>
        <p:txBody>
          <a:bodyPr/>
          <a:lstStyle>
            <a:lvl1pPr>
              <a:defRPr/>
            </a:lvl1pPr>
          </a:lstStyle>
          <a:p>
            <a:pPr>
              <a:defRPr/>
            </a:pPr>
            <a:endParaRPr lang="en-US"/>
          </a:p>
        </p:txBody>
      </p:sp>
      <p:sp>
        <p:nvSpPr>
          <p:cNvPr id="7" name="Footer Placeholder 4">
            <a:extLst>
              <a:ext uri="{FF2B5EF4-FFF2-40B4-BE49-F238E27FC236}">
                <a16:creationId xmlns:a16="http://schemas.microsoft.com/office/drawing/2014/main" id="{821EB9BF-C0D3-9C4F-9163-0B4863B475EE}"/>
              </a:ext>
            </a:extLst>
          </p:cNvPr>
          <p:cNvSpPr>
            <a:spLocks noGrp="1"/>
          </p:cNvSpPr>
          <p:nvPr>
            <p:ph type="ftr" sz="quarter" idx="11"/>
          </p:nvPr>
        </p:nvSpPr>
        <p:spPr/>
        <p:txBody>
          <a:bodyPr/>
          <a:lstStyle>
            <a:lvl1pPr>
              <a:defRPr/>
            </a:lvl1pPr>
          </a:lstStyle>
          <a:p>
            <a:pPr>
              <a:defRPr/>
            </a:pPr>
            <a:endParaRPr lang="en-US"/>
          </a:p>
        </p:txBody>
      </p:sp>
      <p:sp>
        <p:nvSpPr>
          <p:cNvPr id="8" name="Slide Number Placeholder 5">
            <a:extLst>
              <a:ext uri="{FF2B5EF4-FFF2-40B4-BE49-F238E27FC236}">
                <a16:creationId xmlns:a16="http://schemas.microsoft.com/office/drawing/2014/main" id="{83D91AB4-E96B-1845-8BB2-E3486D26F202}"/>
              </a:ext>
            </a:extLst>
          </p:cNvPr>
          <p:cNvSpPr>
            <a:spLocks noGrp="1"/>
          </p:cNvSpPr>
          <p:nvPr>
            <p:ph type="sldNum" sz="quarter" idx="12"/>
          </p:nvPr>
        </p:nvSpPr>
        <p:spPr/>
        <p:txBody>
          <a:bodyPr/>
          <a:lstStyle>
            <a:lvl1pPr>
              <a:defRPr/>
            </a:lvl1pPr>
          </a:lstStyle>
          <a:p>
            <a:pPr>
              <a:defRPr/>
            </a:pPr>
            <a:fld id="{8157EF5D-D033-1F4B-9E6B-ED92258DB3CD}" type="slidenum">
              <a:rPr lang="en-US" altLang="en-US"/>
              <a:pPr>
                <a:defRPr/>
              </a:pPr>
              <a:t>‹#›</a:t>
            </a:fld>
            <a:endParaRPr lang="en-US" altLang="en-US"/>
          </a:p>
        </p:txBody>
      </p:sp>
    </p:spTree>
    <p:extLst>
      <p:ext uri="{BB962C8B-B14F-4D97-AF65-F5344CB8AC3E}">
        <p14:creationId xmlns:p14="http://schemas.microsoft.com/office/powerpoint/2010/main" val="4282838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E772B709-AB79-5943-89B9-6D28F277CAAE}"/>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5152B149-0B08-BA4D-A106-EDDB60F875E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0B0F4E0-3661-A34C-9F8F-94C7AB588823}"/>
              </a:ext>
            </a:extLst>
          </p:cNvPr>
          <p:cNvSpPr>
            <a:spLocks noGrp="1"/>
          </p:cNvSpPr>
          <p:nvPr>
            <p:ph type="sldNum" sz="quarter" idx="12"/>
          </p:nvPr>
        </p:nvSpPr>
        <p:spPr/>
        <p:txBody>
          <a:bodyPr/>
          <a:lstStyle>
            <a:lvl1pPr>
              <a:defRPr/>
            </a:lvl1pPr>
          </a:lstStyle>
          <a:p>
            <a:pPr>
              <a:defRPr/>
            </a:pPr>
            <a:fld id="{348C403C-554B-E84C-B9A4-997A21300E05}" type="slidenum">
              <a:rPr lang="en-US" altLang="en-US"/>
              <a:pPr>
                <a:defRPr/>
              </a:pPr>
              <a:t>‹#›</a:t>
            </a:fld>
            <a:endParaRPr lang="en-US" altLang="en-US"/>
          </a:p>
        </p:txBody>
      </p:sp>
    </p:spTree>
    <p:extLst>
      <p:ext uri="{BB962C8B-B14F-4D97-AF65-F5344CB8AC3E}">
        <p14:creationId xmlns:p14="http://schemas.microsoft.com/office/powerpoint/2010/main" val="3504704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2C3F347-143E-6342-BBA9-53A0D1119E8B}"/>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898CBD23-7DEB-E945-83B1-14BDF0C0EE41}"/>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78CFBE93-917C-F841-BFAA-CB8E0824EE98}"/>
              </a:ext>
            </a:extLst>
          </p:cNvPr>
          <p:cNvCxnSpPr/>
          <p:nvPr/>
        </p:nvCxnSpPr>
        <p:spPr>
          <a:xfrm>
            <a:off x="906463" y="4343400"/>
            <a:ext cx="7405687"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822960" y="758952"/>
            <a:ext cx="7543800" cy="3566160"/>
          </a:xfrm>
        </p:spPr>
        <p:txBody>
          <a:bodyPr anchorCtr="0"/>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Date Placeholder 3">
            <a:extLst>
              <a:ext uri="{FF2B5EF4-FFF2-40B4-BE49-F238E27FC236}">
                <a16:creationId xmlns:a16="http://schemas.microsoft.com/office/drawing/2014/main" id="{992E695B-AE04-2B49-8290-B07CFB4E161D}"/>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BA0F9718-081A-FB44-BDB5-61404407DC54}"/>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8E61D7D8-33F1-D541-A56C-727DFBC2EFFE}"/>
              </a:ext>
            </a:extLst>
          </p:cNvPr>
          <p:cNvSpPr>
            <a:spLocks noGrp="1"/>
          </p:cNvSpPr>
          <p:nvPr>
            <p:ph type="sldNum" sz="quarter" idx="12"/>
          </p:nvPr>
        </p:nvSpPr>
        <p:spPr/>
        <p:txBody>
          <a:bodyPr/>
          <a:lstStyle>
            <a:lvl1pPr>
              <a:defRPr/>
            </a:lvl1pPr>
          </a:lstStyle>
          <a:p>
            <a:pPr>
              <a:defRPr/>
            </a:pPr>
            <a:fld id="{380847BC-B023-FD47-B83F-2CBF13195EC8}" type="slidenum">
              <a:rPr lang="en-US" altLang="en-US"/>
              <a:pPr>
                <a:defRPr/>
              </a:pPr>
              <a:t>‹#›</a:t>
            </a:fld>
            <a:endParaRPr lang="en-US" altLang="en-US"/>
          </a:p>
        </p:txBody>
      </p:sp>
    </p:spTree>
    <p:extLst>
      <p:ext uri="{BB962C8B-B14F-4D97-AF65-F5344CB8AC3E}">
        <p14:creationId xmlns:p14="http://schemas.microsoft.com/office/powerpoint/2010/main" val="3956648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5"/>
            <a:ext cx="370332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CB2728B4-E761-7B42-B957-9CA241223C21}"/>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7B223962-99AB-1C4E-81B6-5BD890696C93}"/>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CA1D948-1ED0-7247-8E92-85B5C9B9FA99}"/>
              </a:ext>
            </a:extLst>
          </p:cNvPr>
          <p:cNvSpPr>
            <a:spLocks noGrp="1"/>
          </p:cNvSpPr>
          <p:nvPr>
            <p:ph type="sldNum" sz="quarter" idx="12"/>
          </p:nvPr>
        </p:nvSpPr>
        <p:spPr/>
        <p:txBody>
          <a:bodyPr/>
          <a:lstStyle>
            <a:lvl1pPr>
              <a:defRPr/>
            </a:lvl1pPr>
          </a:lstStyle>
          <a:p>
            <a:pPr>
              <a:defRPr/>
            </a:pPr>
            <a:fld id="{EB4C5D75-5CB0-2046-9964-52D9632A4050}" type="slidenum">
              <a:rPr lang="en-US" altLang="en-US"/>
              <a:pPr>
                <a:defRPr/>
              </a:pPr>
              <a:t>‹#›</a:t>
            </a:fld>
            <a:endParaRPr lang="en-US" altLang="en-US"/>
          </a:p>
        </p:txBody>
      </p:sp>
    </p:spTree>
    <p:extLst>
      <p:ext uri="{BB962C8B-B14F-4D97-AF65-F5344CB8AC3E}">
        <p14:creationId xmlns:p14="http://schemas.microsoft.com/office/powerpoint/2010/main" val="42842476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22960" y="2582334"/>
            <a:ext cx="370332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3440" y="2582334"/>
            <a:ext cx="370332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D1CEACBE-03ED-C643-AB6A-E90030B4EF66}"/>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09EF27F7-9131-2045-93FF-E2E8D5C498F7}"/>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95BC235A-464D-8F4D-AF4F-CE6C55CA3DD9}"/>
              </a:ext>
            </a:extLst>
          </p:cNvPr>
          <p:cNvSpPr>
            <a:spLocks noGrp="1"/>
          </p:cNvSpPr>
          <p:nvPr>
            <p:ph type="sldNum" sz="quarter" idx="12"/>
          </p:nvPr>
        </p:nvSpPr>
        <p:spPr/>
        <p:txBody>
          <a:bodyPr/>
          <a:lstStyle>
            <a:lvl1pPr>
              <a:defRPr/>
            </a:lvl1pPr>
          </a:lstStyle>
          <a:p>
            <a:pPr>
              <a:defRPr/>
            </a:pPr>
            <a:fld id="{EC7BE2FC-6AB8-0A45-B535-54BE2642344F}" type="slidenum">
              <a:rPr lang="en-US" altLang="en-US"/>
              <a:pPr>
                <a:defRPr/>
              </a:pPr>
              <a:t>‹#›</a:t>
            </a:fld>
            <a:endParaRPr lang="en-US" altLang="en-US"/>
          </a:p>
        </p:txBody>
      </p:sp>
    </p:spTree>
    <p:extLst>
      <p:ext uri="{BB962C8B-B14F-4D97-AF65-F5344CB8AC3E}">
        <p14:creationId xmlns:p14="http://schemas.microsoft.com/office/powerpoint/2010/main" val="26938858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62BAE690-0192-DC46-8492-94A1AAF21581}"/>
              </a:ext>
            </a:extLst>
          </p:cNvPr>
          <p:cNvSpPr>
            <a:spLocks noGrp="1"/>
          </p:cNvSpPr>
          <p:nvPr>
            <p:ph type="dt" sz="half" idx="10"/>
          </p:nvPr>
        </p:nvSpPr>
        <p:spPr/>
        <p:txBody>
          <a:bodyPr/>
          <a:lstStyle>
            <a:lvl1pPr>
              <a:defRPr/>
            </a:lvl1pPr>
          </a:lstStyle>
          <a:p>
            <a:pPr>
              <a:defRPr/>
            </a:pPr>
            <a:endParaRPr lang="en-US"/>
          </a:p>
        </p:txBody>
      </p:sp>
      <p:sp>
        <p:nvSpPr>
          <p:cNvPr id="4" name="Footer Placeholder 4">
            <a:extLst>
              <a:ext uri="{FF2B5EF4-FFF2-40B4-BE49-F238E27FC236}">
                <a16:creationId xmlns:a16="http://schemas.microsoft.com/office/drawing/2014/main" id="{4BCD82C6-586C-B44F-A194-2842442BA0E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45143967-3059-E646-912F-9848D530D927}"/>
              </a:ext>
            </a:extLst>
          </p:cNvPr>
          <p:cNvSpPr>
            <a:spLocks noGrp="1"/>
          </p:cNvSpPr>
          <p:nvPr>
            <p:ph type="sldNum" sz="quarter" idx="12"/>
          </p:nvPr>
        </p:nvSpPr>
        <p:spPr/>
        <p:txBody>
          <a:bodyPr/>
          <a:lstStyle>
            <a:lvl1pPr>
              <a:defRPr/>
            </a:lvl1pPr>
          </a:lstStyle>
          <a:p>
            <a:pPr>
              <a:defRPr/>
            </a:pPr>
            <a:fld id="{F5550599-FD76-4348-8175-DAAA11BA2418}" type="slidenum">
              <a:rPr lang="en-US" altLang="en-US"/>
              <a:pPr>
                <a:defRPr/>
              </a:pPr>
              <a:t>‹#›</a:t>
            </a:fld>
            <a:endParaRPr lang="en-US" altLang="en-US"/>
          </a:p>
        </p:txBody>
      </p:sp>
    </p:spTree>
    <p:extLst>
      <p:ext uri="{BB962C8B-B14F-4D97-AF65-F5344CB8AC3E}">
        <p14:creationId xmlns:p14="http://schemas.microsoft.com/office/powerpoint/2010/main" val="18773931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E51A1D9-B1A7-4D4A-8FC9-ABFC1958EC5B}"/>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a:extLst>
              <a:ext uri="{FF2B5EF4-FFF2-40B4-BE49-F238E27FC236}">
                <a16:creationId xmlns:a16="http://schemas.microsoft.com/office/drawing/2014/main" id="{389C316E-A8CE-C444-83E8-888AB40FE48E}"/>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Date Placeholder 6">
            <a:extLst>
              <a:ext uri="{FF2B5EF4-FFF2-40B4-BE49-F238E27FC236}">
                <a16:creationId xmlns:a16="http://schemas.microsoft.com/office/drawing/2014/main" id="{DFB78F14-64A8-014D-8DC6-BF07D91973D1}"/>
              </a:ext>
            </a:extLst>
          </p:cNvPr>
          <p:cNvSpPr>
            <a:spLocks noGrp="1"/>
          </p:cNvSpPr>
          <p:nvPr>
            <p:ph type="dt" sz="half" idx="10"/>
          </p:nvPr>
        </p:nvSpPr>
        <p:spPr/>
        <p:txBody>
          <a:bodyPr/>
          <a:lstStyle>
            <a:lvl1pPr>
              <a:defRPr/>
            </a:lvl1pPr>
          </a:lstStyle>
          <a:p>
            <a:pPr>
              <a:defRPr/>
            </a:pPr>
            <a:endParaRPr lang="en-US"/>
          </a:p>
        </p:txBody>
      </p:sp>
      <p:sp>
        <p:nvSpPr>
          <p:cNvPr id="5" name="Footer Placeholder 7">
            <a:extLst>
              <a:ext uri="{FF2B5EF4-FFF2-40B4-BE49-F238E27FC236}">
                <a16:creationId xmlns:a16="http://schemas.microsoft.com/office/drawing/2014/main" id="{3A397941-331C-BB45-9D45-CE726FD02CA5}"/>
              </a:ext>
            </a:extLst>
          </p:cNvPr>
          <p:cNvSpPr>
            <a:spLocks noGrp="1"/>
          </p:cNvSpPr>
          <p:nvPr>
            <p:ph type="ftr" sz="quarter" idx="11"/>
          </p:nvPr>
        </p:nvSpPr>
        <p:spPr/>
        <p:txBody>
          <a:bodyPr/>
          <a:lstStyle>
            <a:lvl1pPr>
              <a:defRPr>
                <a:solidFill>
                  <a:srgbClr val="FFFFFF"/>
                </a:solidFill>
              </a:defRPr>
            </a:lvl1pPr>
          </a:lstStyle>
          <a:p>
            <a:pPr>
              <a:defRPr/>
            </a:pPr>
            <a:endParaRPr lang="en-US"/>
          </a:p>
        </p:txBody>
      </p:sp>
      <p:sp>
        <p:nvSpPr>
          <p:cNvPr id="6" name="Slide Number Placeholder 8">
            <a:extLst>
              <a:ext uri="{FF2B5EF4-FFF2-40B4-BE49-F238E27FC236}">
                <a16:creationId xmlns:a16="http://schemas.microsoft.com/office/drawing/2014/main" id="{70DC50B8-2BE1-A647-A9AD-26B042C8F6E2}"/>
              </a:ext>
            </a:extLst>
          </p:cNvPr>
          <p:cNvSpPr>
            <a:spLocks noGrp="1"/>
          </p:cNvSpPr>
          <p:nvPr>
            <p:ph type="sldNum" sz="quarter" idx="12"/>
          </p:nvPr>
        </p:nvSpPr>
        <p:spPr/>
        <p:txBody>
          <a:bodyPr/>
          <a:lstStyle>
            <a:lvl1pPr>
              <a:defRPr/>
            </a:lvl1pPr>
          </a:lstStyle>
          <a:p>
            <a:pPr>
              <a:defRPr/>
            </a:pPr>
            <a:fld id="{D830144C-23DC-054B-B5D8-158398A4490C}" type="slidenum">
              <a:rPr lang="en-US" altLang="en-US"/>
              <a:pPr>
                <a:defRPr/>
              </a:pPr>
              <a:t>‹#›</a:t>
            </a:fld>
            <a:endParaRPr lang="en-US" altLang="en-US"/>
          </a:p>
        </p:txBody>
      </p:sp>
    </p:spTree>
    <p:extLst>
      <p:ext uri="{BB962C8B-B14F-4D97-AF65-F5344CB8AC3E}">
        <p14:creationId xmlns:p14="http://schemas.microsoft.com/office/powerpoint/2010/main" val="34559770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49EE4E2-1283-B748-BFE2-55615394EAF0}"/>
              </a:ext>
            </a:extLst>
          </p:cNvPr>
          <p:cNvSpPr/>
          <p:nvPr/>
        </p:nvSpPr>
        <p:spPr>
          <a:xfrm>
            <a:off x="0" y="0"/>
            <a:ext cx="303847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FFF084FF-63C4-0546-BFC3-F49666AB03B7}"/>
              </a:ext>
            </a:extLst>
          </p:cNvPr>
          <p:cNvSpPr/>
          <p:nvPr/>
        </p:nvSpPr>
        <p:spPr>
          <a:xfrm>
            <a:off x="3030538" y="0"/>
            <a:ext cx="4762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600450" y="731520"/>
            <a:ext cx="486918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a:extLst>
              <a:ext uri="{FF2B5EF4-FFF2-40B4-BE49-F238E27FC236}">
                <a16:creationId xmlns:a16="http://schemas.microsoft.com/office/drawing/2014/main" id="{5BD8EAB4-8C57-CE4C-A30B-5656AEFD0DA4}"/>
              </a:ext>
            </a:extLst>
          </p:cNvPr>
          <p:cNvSpPr>
            <a:spLocks noGrp="1"/>
          </p:cNvSpPr>
          <p:nvPr>
            <p:ph type="dt" sz="half" idx="10"/>
          </p:nvPr>
        </p:nvSpPr>
        <p:spPr>
          <a:xfrm>
            <a:off x="349250" y="6459538"/>
            <a:ext cx="1963738" cy="365125"/>
          </a:xfrm>
        </p:spPr>
        <p:txBody>
          <a:bodyPr/>
          <a:lstStyle>
            <a:lvl1pPr algn="l">
              <a:defRPr/>
            </a:lvl1pPr>
          </a:lstStyle>
          <a:p>
            <a:pPr>
              <a:defRPr/>
            </a:pPr>
            <a:endParaRPr lang="en-US"/>
          </a:p>
        </p:txBody>
      </p:sp>
      <p:sp>
        <p:nvSpPr>
          <p:cNvPr id="8" name="Footer Placeholder 5">
            <a:extLst>
              <a:ext uri="{FF2B5EF4-FFF2-40B4-BE49-F238E27FC236}">
                <a16:creationId xmlns:a16="http://schemas.microsoft.com/office/drawing/2014/main" id="{CD108907-092F-8947-84F2-1AC3339DE447}"/>
              </a:ext>
            </a:extLst>
          </p:cNvPr>
          <p:cNvSpPr>
            <a:spLocks noGrp="1"/>
          </p:cNvSpPr>
          <p:nvPr>
            <p:ph type="ftr" sz="quarter" idx="11"/>
          </p:nvPr>
        </p:nvSpPr>
        <p:spPr>
          <a:xfrm>
            <a:off x="3600450" y="6459538"/>
            <a:ext cx="3486150" cy="365125"/>
          </a:xfrm>
        </p:spPr>
        <p:txBody>
          <a:bodyPr/>
          <a:lstStyle>
            <a:lvl1pPr algn="l">
              <a:defRPr>
                <a:solidFill>
                  <a:schemeClr val="tx2"/>
                </a:solidFill>
              </a:defRPr>
            </a:lvl1pPr>
          </a:lstStyle>
          <a:p>
            <a:pPr>
              <a:defRPr/>
            </a:pPr>
            <a:endParaRPr lang="en-US"/>
          </a:p>
        </p:txBody>
      </p:sp>
      <p:sp>
        <p:nvSpPr>
          <p:cNvPr id="9" name="Slide Number Placeholder 6">
            <a:extLst>
              <a:ext uri="{FF2B5EF4-FFF2-40B4-BE49-F238E27FC236}">
                <a16:creationId xmlns:a16="http://schemas.microsoft.com/office/drawing/2014/main" id="{BF908DB4-450F-5C43-A3D4-B9CFEDB873B6}"/>
              </a:ext>
            </a:extLst>
          </p:cNvPr>
          <p:cNvSpPr>
            <a:spLocks noGrp="1"/>
          </p:cNvSpPr>
          <p:nvPr>
            <p:ph type="sldNum" sz="quarter" idx="12"/>
          </p:nvPr>
        </p:nvSpPr>
        <p:spPr/>
        <p:txBody>
          <a:bodyPr/>
          <a:lstStyle>
            <a:lvl1pPr>
              <a:defRPr>
                <a:solidFill>
                  <a:schemeClr val="tx2"/>
                </a:solidFill>
              </a:defRPr>
            </a:lvl1pPr>
          </a:lstStyle>
          <a:p>
            <a:pPr>
              <a:defRPr/>
            </a:pPr>
            <a:fld id="{66535D0C-317E-2046-9E19-26F9774E050E}" type="slidenum">
              <a:rPr lang="en-US" altLang="en-US"/>
              <a:pPr>
                <a:defRPr/>
              </a:pPr>
              <a:t>‹#›</a:t>
            </a:fld>
            <a:endParaRPr lang="en-US" altLang="en-US"/>
          </a:p>
        </p:txBody>
      </p:sp>
    </p:spTree>
    <p:extLst>
      <p:ext uri="{BB962C8B-B14F-4D97-AF65-F5344CB8AC3E}">
        <p14:creationId xmlns:p14="http://schemas.microsoft.com/office/powerpoint/2010/main" val="3857477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F1629EB-B74D-3C4A-8647-28DCE65FEDD2}"/>
              </a:ext>
            </a:extLst>
          </p:cNvPr>
          <p:cNvSpPr/>
          <p:nvPr/>
        </p:nvSpPr>
        <p:spPr>
          <a:xfrm>
            <a:off x="0" y="4953000"/>
            <a:ext cx="9142413"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508A53BB-0A54-3B4C-98BA-0787BBE9D214}"/>
              </a:ext>
            </a:extLst>
          </p:cNvPr>
          <p:cNvSpPr/>
          <p:nvPr/>
        </p:nvSpPr>
        <p:spPr>
          <a:xfrm>
            <a:off x="0" y="4914900"/>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5234" cy="822960"/>
          </a:xfrm>
        </p:spPr>
        <p:txBody>
          <a:bodyPr tIns="0" bIns="0">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solidFill>
            <a:schemeClr val="bg2">
              <a:lumMod val="90000"/>
            </a:schemeClr>
          </a:solidFill>
        </p:spPr>
        <p:txBody>
          <a:bodyPr lIns="457200" tIns="457200"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22960"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a:extLst>
              <a:ext uri="{FF2B5EF4-FFF2-40B4-BE49-F238E27FC236}">
                <a16:creationId xmlns:a16="http://schemas.microsoft.com/office/drawing/2014/main" id="{3CAE6950-EB3C-7341-B278-2BF999C6B8FF}"/>
              </a:ext>
            </a:extLst>
          </p:cNvPr>
          <p:cNvSpPr>
            <a:spLocks noGrp="1"/>
          </p:cNvSpPr>
          <p:nvPr>
            <p:ph type="dt" sz="half" idx="10"/>
          </p:nvPr>
        </p:nvSpPr>
        <p:spPr/>
        <p:txBody>
          <a:bodyPr/>
          <a:lstStyle>
            <a:lvl1pPr>
              <a:defRPr/>
            </a:lvl1pPr>
          </a:lstStyle>
          <a:p>
            <a:pPr>
              <a:defRPr/>
            </a:pPr>
            <a:endParaRPr lang="en-US"/>
          </a:p>
        </p:txBody>
      </p:sp>
      <p:sp>
        <p:nvSpPr>
          <p:cNvPr id="8" name="Footer Placeholder 5">
            <a:extLst>
              <a:ext uri="{FF2B5EF4-FFF2-40B4-BE49-F238E27FC236}">
                <a16:creationId xmlns:a16="http://schemas.microsoft.com/office/drawing/2014/main" id="{3377304D-8230-5747-B4B4-0421DD0AB9CE}"/>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6">
            <a:extLst>
              <a:ext uri="{FF2B5EF4-FFF2-40B4-BE49-F238E27FC236}">
                <a16:creationId xmlns:a16="http://schemas.microsoft.com/office/drawing/2014/main" id="{BA2E5D85-A702-3A40-BF14-54F7A8A86547}"/>
              </a:ext>
            </a:extLst>
          </p:cNvPr>
          <p:cNvSpPr>
            <a:spLocks noGrp="1"/>
          </p:cNvSpPr>
          <p:nvPr>
            <p:ph type="sldNum" sz="quarter" idx="12"/>
          </p:nvPr>
        </p:nvSpPr>
        <p:spPr/>
        <p:txBody>
          <a:bodyPr/>
          <a:lstStyle>
            <a:lvl1pPr>
              <a:defRPr/>
            </a:lvl1pPr>
          </a:lstStyle>
          <a:p>
            <a:pPr>
              <a:defRPr/>
            </a:pPr>
            <a:fld id="{8555E25C-5DAD-8E4E-AA32-DE2B693FCEC3}" type="slidenum">
              <a:rPr lang="en-US" altLang="en-US"/>
              <a:pPr>
                <a:defRPr/>
              </a:pPr>
              <a:t>‹#›</a:t>
            </a:fld>
            <a:endParaRPr lang="en-US" altLang="en-US"/>
          </a:p>
        </p:txBody>
      </p:sp>
    </p:spTree>
    <p:extLst>
      <p:ext uri="{BB962C8B-B14F-4D97-AF65-F5344CB8AC3E}">
        <p14:creationId xmlns:p14="http://schemas.microsoft.com/office/powerpoint/2010/main" val="1730664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3F34FFB-31C9-D447-B4A3-4D7814E5F28B}"/>
              </a:ext>
            </a:extLst>
          </p:cNvPr>
          <p:cNvSpPr/>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1E165757-0066-9442-B901-4B0E67FB1362}"/>
              </a:ext>
            </a:extLst>
          </p:cNvPr>
          <p:cNvSpPr/>
          <p:nvPr/>
        </p:nvSpPr>
        <p:spPr>
          <a:xfrm>
            <a:off x="0" y="6334125"/>
            <a:ext cx="9144000" cy="6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C069A904-199F-BC4C-92F7-DAC071E8F780}"/>
              </a:ext>
            </a:extLst>
          </p:cNvPr>
          <p:cNvSpPr>
            <a:spLocks noGrp="1"/>
          </p:cNvSpPr>
          <p:nvPr>
            <p:ph type="title"/>
          </p:nvPr>
        </p:nvSpPr>
        <p:spPr>
          <a:xfrm>
            <a:off x="822325" y="287338"/>
            <a:ext cx="7543800" cy="144938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1029" name="Text Placeholder 2">
            <a:extLst>
              <a:ext uri="{FF2B5EF4-FFF2-40B4-BE49-F238E27FC236}">
                <a16:creationId xmlns:a16="http://schemas.microsoft.com/office/drawing/2014/main" id="{9BB1E96A-BF0B-4A49-9016-CC8B1C222D20}"/>
              </a:ext>
            </a:extLst>
          </p:cNvPr>
          <p:cNvSpPr>
            <a:spLocks noGrp="1"/>
          </p:cNvSpPr>
          <p:nvPr>
            <p:ph type="body" idx="1"/>
          </p:nvPr>
        </p:nvSpPr>
        <p:spPr bwMode="auto">
          <a:xfrm>
            <a:off x="822325" y="1846263"/>
            <a:ext cx="7543800"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879BA985-4769-834E-8781-C8B3560DF425}"/>
              </a:ext>
            </a:extLst>
          </p:cNvPr>
          <p:cNvSpPr>
            <a:spLocks noGrp="1"/>
          </p:cNvSpPr>
          <p:nvPr>
            <p:ph type="dt" sz="half" idx="2"/>
          </p:nvPr>
        </p:nvSpPr>
        <p:spPr>
          <a:xfrm>
            <a:off x="822325" y="6459538"/>
            <a:ext cx="1854200" cy="365125"/>
          </a:xfrm>
          <a:prstGeom prst="rect">
            <a:avLst/>
          </a:prstGeom>
        </p:spPr>
        <p:txBody>
          <a:bodyPr vert="horz" lIns="91440" tIns="45720" rIns="91440" bIns="45720" rtlCol="0" anchor="ctr"/>
          <a:lstStyle>
            <a:lvl1pPr algn="l">
              <a:defRPr sz="900">
                <a:solidFill>
                  <a:srgbClr val="FFFFFF"/>
                </a:solidFill>
              </a:defRPr>
            </a:lvl1pPr>
          </a:lstStyle>
          <a:p>
            <a:pPr>
              <a:defRPr/>
            </a:pPr>
            <a:endParaRPr lang="en-US"/>
          </a:p>
        </p:txBody>
      </p:sp>
      <p:sp>
        <p:nvSpPr>
          <p:cNvPr id="5" name="Footer Placeholder 4">
            <a:extLst>
              <a:ext uri="{FF2B5EF4-FFF2-40B4-BE49-F238E27FC236}">
                <a16:creationId xmlns:a16="http://schemas.microsoft.com/office/drawing/2014/main" id="{F2783379-7B3F-564F-934F-11CC8CCFA20F}"/>
              </a:ext>
            </a:extLst>
          </p:cNvPr>
          <p:cNvSpPr>
            <a:spLocks noGrp="1"/>
          </p:cNvSpPr>
          <p:nvPr>
            <p:ph type="ftr" sz="quarter" idx="3"/>
          </p:nvPr>
        </p:nvSpPr>
        <p:spPr>
          <a:xfrm>
            <a:off x="2765425" y="6459538"/>
            <a:ext cx="3616325" cy="365125"/>
          </a:xfrm>
          <a:prstGeom prst="rect">
            <a:avLst/>
          </a:prstGeom>
        </p:spPr>
        <p:txBody>
          <a:bodyPr vert="horz" lIns="91440" tIns="45720" rIns="91440" bIns="45720" rtlCol="0" anchor="ctr"/>
          <a:lstStyle>
            <a:lvl1pPr algn="ctr">
              <a:defRPr sz="900" cap="all" baseline="0">
                <a:solidFill>
                  <a:srgbClr val="FFFFFF"/>
                </a:solidFill>
              </a:defRPr>
            </a:lvl1pPr>
          </a:lstStyle>
          <a:p>
            <a:pPr>
              <a:defRPr/>
            </a:pPr>
            <a:endParaRPr lang="en-US"/>
          </a:p>
        </p:txBody>
      </p:sp>
      <p:sp>
        <p:nvSpPr>
          <p:cNvPr id="6" name="Slide Number Placeholder 5">
            <a:extLst>
              <a:ext uri="{FF2B5EF4-FFF2-40B4-BE49-F238E27FC236}">
                <a16:creationId xmlns:a16="http://schemas.microsoft.com/office/drawing/2014/main" id="{25591CD8-02B9-0449-BB5D-DA3B6DD6F97C}"/>
              </a:ext>
            </a:extLst>
          </p:cNvPr>
          <p:cNvSpPr>
            <a:spLocks noGrp="1"/>
          </p:cNvSpPr>
          <p:nvPr>
            <p:ph type="sldNum" sz="quarter" idx="4"/>
          </p:nvPr>
        </p:nvSpPr>
        <p:spPr>
          <a:xfrm>
            <a:off x="7424738" y="6459538"/>
            <a:ext cx="984250" cy="365125"/>
          </a:xfrm>
          <a:prstGeom prst="rect">
            <a:avLst/>
          </a:prstGeom>
        </p:spPr>
        <p:txBody>
          <a:bodyPr vert="horz" lIns="91440" tIns="45720" rIns="91440" bIns="45720" rtlCol="0" anchor="ctr"/>
          <a:lstStyle>
            <a:lvl1pPr algn="r">
              <a:defRPr sz="1050">
                <a:solidFill>
                  <a:srgbClr val="FFFFFF"/>
                </a:solidFill>
              </a:defRPr>
            </a:lvl1pPr>
          </a:lstStyle>
          <a:p>
            <a:pPr>
              <a:defRPr/>
            </a:pPr>
            <a:fld id="{2B889A6B-ECFC-6643-9241-5D152C130A02}" type="slidenum">
              <a:rPr lang="en-US" altLang="en-US"/>
              <a:pPr>
                <a:defRPr/>
              </a:pPr>
              <a:t>‹#›</a:t>
            </a:fld>
            <a:endParaRPr lang="en-US" altLang="en-US"/>
          </a:p>
        </p:txBody>
      </p:sp>
      <p:cxnSp>
        <p:nvCxnSpPr>
          <p:cNvPr id="10" name="Straight Connector 9">
            <a:extLst>
              <a:ext uri="{FF2B5EF4-FFF2-40B4-BE49-F238E27FC236}">
                <a16:creationId xmlns:a16="http://schemas.microsoft.com/office/drawing/2014/main" id="{07E30454-5146-A94F-9BCC-D0F5E4E4DD58}"/>
              </a:ext>
            </a:extLst>
          </p:cNvPr>
          <p:cNvCxnSpPr/>
          <p:nvPr/>
        </p:nvCxnSpPr>
        <p:spPr>
          <a:xfrm>
            <a:off x="895350" y="1738313"/>
            <a:ext cx="7475538"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4186" r:id="rId1"/>
    <p:sldLayoutId id="2147484181" r:id="rId2"/>
    <p:sldLayoutId id="2147484187" r:id="rId3"/>
    <p:sldLayoutId id="2147484182" r:id="rId4"/>
    <p:sldLayoutId id="2147484183" r:id="rId5"/>
    <p:sldLayoutId id="2147484184" r:id="rId6"/>
    <p:sldLayoutId id="2147484188" r:id="rId7"/>
    <p:sldLayoutId id="2147484189" r:id="rId8"/>
    <p:sldLayoutId id="2147484190" r:id="rId9"/>
    <p:sldLayoutId id="2147484185" r:id="rId10"/>
    <p:sldLayoutId id="2147484191" r:id="rId11"/>
  </p:sldLayoutIdLst>
  <p:txStyles>
    <p:titleStyle>
      <a:lvl1pPr algn="l" rtl="0" eaLnBrk="0" fontAlgn="base" hangingPunct="0">
        <a:lnSpc>
          <a:spcPct val="85000"/>
        </a:lnSpc>
        <a:spcBef>
          <a:spcPct val="0"/>
        </a:spcBef>
        <a:spcAft>
          <a:spcPct val="0"/>
        </a:spcAft>
        <a:defRPr sz="4800" kern="1200" spc="-50">
          <a:solidFill>
            <a:srgbClr val="404040"/>
          </a:solidFill>
          <a:latin typeface="+mj-lt"/>
          <a:ea typeface="+mj-ea"/>
          <a:cs typeface="+mj-cs"/>
        </a:defRPr>
      </a:lvl1pPr>
      <a:lvl2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2pPr>
      <a:lvl3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3pPr>
      <a:lvl4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4pPr>
      <a:lvl5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5pPr>
      <a:lvl6pPr marL="457200" algn="l" rtl="0" fontAlgn="base">
        <a:lnSpc>
          <a:spcPct val="85000"/>
        </a:lnSpc>
        <a:spcBef>
          <a:spcPct val="0"/>
        </a:spcBef>
        <a:spcAft>
          <a:spcPct val="0"/>
        </a:spcAft>
        <a:defRPr sz="4800">
          <a:solidFill>
            <a:srgbClr val="404040"/>
          </a:solidFill>
          <a:latin typeface="Calibri Light" panose="020F0302020204030204" pitchFamily="34" charset="0"/>
        </a:defRPr>
      </a:lvl6pPr>
      <a:lvl7pPr marL="914400" algn="l" rtl="0" fontAlgn="base">
        <a:lnSpc>
          <a:spcPct val="85000"/>
        </a:lnSpc>
        <a:spcBef>
          <a:spcPct val="0"/>
        </a:spcBef>
        <a:spcAft>
          <a:spcPct val="0"/>
        </a:spcAft>
        <a:defRPr sz="4800">
          <a:solidFill>
            <a:srgbClr val="404040"/>
          </a:solidFill>
          <a:latin typeface="Calibri Light" panose="020F0302020204030204" pitchFamily="34" charset="0"/>
        </a:defRPr>
      </a:lvl7pPr>
      <a:lvl8pPr marL="1371600" algn="l" rtl="0" fontAlgn="base">
        <a:lnSpc>
          <a:spcPct val="85000"/>
        </a:lnSpc>
        <a:spcBef>
          <a:spcPct val="0"/>
        </a:spcBef>
        <a:spcAft>
          <a:spcPct val="0"/>
        </a:spcAft>
        <a:defRPr sz="4800">
          <a:solidFill>
            <a:srgbClr val="404040"/>
          </a:solidFill>
          <a:latin typeface="Calibri Light" panose="020F0302020204030204" pitchFamily="34" charset="0"/>
        </a:defRPr>
      </a:lvl8pPr>
      <a:lvl9pPr marL="1828800" algn="l" rtl="0" fontAlgn="base">
        <a:lnSpc>
          <a:spcPct val="85000"/>
        </a:lnSpc>
        <a:spcBef>
          <a:spcPct val="0"/>
        </a:spcBef>
        <a:spcAft>
          <a:spcPct val="0"/>
        </a:spcAft>
        <a:defRPr sz="4800">
          <a:solidFill>
            <a:srgbClr val="404040"/>
          </a:solidFill>
          <a:latin typeface="Calibri Light" panose="020F0302020204030204" pitchFamily="34" charset="0"/>
        </a:defRPr>
      </a:lvl9pPr>
    </p:titleStyle>
    <p:body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66892E0-BB07-7A4F-9D57-278B4E3D88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67745" y="0"/>
            <a:ext cx="10810756" cy="7207171"/>
          </a:xfrm>
          <a:prstGeom prst="rect">
            <a:avLst/>
          </a:prstGeom>
        </p:spPr>
      </p:pic>
      <p:pic>
        <p:nvPicPr>
          <p:cNvPr id="14338" name="Picture 1">
            <a:extLst>
              <a:ext uri="{FF2B5EF4-FFF2-40B4-BE49-F238E27FC236}">
                <a16:creationId xmlns:a16="http://schemas.microsoft.com/office/drawing/2014/main" id="{EAF267DC-A52D-4743-984C-A71C48C7AC6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16688" y="6021388"/>
            <a:ext cx="2387600"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EFE6EB1A-64C3-F04F-9BD8-2E52069E910D}"/>
              </a:ext>
            </a:extLst>
          </p:cNvPr>
          <p:cNvSpPr txBox="1"/>
          <p:nvPr/>
        </p:nvSpPr>
        <p:spPr>
          <a:xfrm>
            <a:off x="4001711" y="436831"/>
            <a:ext cx="5682857" cy="2123658"/>
          </a:xfrm>
          <a:prstGeom prst="rect">
            <a:avLst/>
          </a:prstGeom>
          <a:noFill/>
          <a:ln>
            <a:noFill/>
          </a:ln>
          <a:effectLst>
            <a:outerShdw blurRad="50800" dir="5400000" algn="ctr" rotWithShape="0">
              <a:srgbClr val="000000">
                <a:alpha val="43137"/>
              </a:srgbClr>
            </a:outerShdw>
          </a:effectLst>
        </p:spPr>
        <p:txBody>
          <a:bodyPr>
            <a:spAutoFit/>
          </a:bodyPr>
          <a:lstStyle/>
          <a:p>
            <a:pPr algn="ctr">
              <a:defRPr/>
            </a:pPr>
            <a:r>
              <a:rPr lang="en-US" sz="4400" b="1" dirty="0">
                <a:solidFill>
                  <a:srgbClr val="0070C0"/>
                </a:solidFill>
                <a:cs typeface="Arial" panose="020B0604020202020204" pitchFamily="34" charset="0"/>
              </a:rPr>
              <a:t>Christmas </a:t>
            </a:r>
          </a:p>
          <a:p>
            <a:pPr algn="ctr">
              <a:defRPr/>
            </a:pPr>
            <a:r>
              <a:rPr lang="en-US" sz="4400" b="1" dirty="0">
                <a:solidFill>
                  <a:srgbClr val="0070C0"/>
                </a:solidFill>
                <a:cs typeface="Arial" panose="020B0604020202020204" pitchFamily="34" charset="0"/>
              </a:rPr>
              <a:t>Shoebox Appeal</a:t>
            </a:r>
          </a:p>
          <a:p>
            <a:pPr algn="ctr">
              <a:defRPr/>
            </a:pPr>
            <a:r>
              <a:rPr lang="en-US" sz="4400" b="1" dirty="0">
                <a:solidFill>
                  <a:srgbClr val="0070C0"/>
                </a:solidFill>
                <a:cs typeface="Arial" panose="020B0604020202020204" pitchFamily="34" charset="0"/>
              </a:rPr>
              <a:t>2021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7ADB8-222B-0346-A223-B37A1A6656F6}"/>
              </a:ext>
            </a:extLst>
          </p:cNvPr>
          <p:cNvSpPr>
            <a:spLocks noGrp="1"/>
          </p:cNvSpPr>
          <p:nvPr>
            <p:ph type="title"/>
          </p:nvPr>
        </p:nvSpPr>
        <p:spPr>
          <a:xfrm>
            <a:off x="611560" y="307055"/>
            <a:ext cx="7543800" cy="1449387"/>
          </a:xfrm>
        </p:spPr>
        <p:txBody>
          <a:bodyPr>
            <a:normAutofit/>
          </a:bodyPr>
          <a:lstStyle/>
          <a:p>
            <a:pPr>
              <a:defRPr/>
            </a:pPr>
            <a:r>
              <a:rPr lang="en-US" sz="4400" dirty="0">
                <a:solidFill>
                  <a:srgbClr val="FF0000"/>
                </a:solidFill>
                <a:latin typeface="Dosis" panose="02010503020202060003" pitchFamily="2" charset="77"/>
              </a:rPr>
              <a:t>Something to WASH with</a:t>
            </a:r>
          </a:p>
        </p:txBody>
      </p:sp>
      <p:sp>
        <p:nvSpPr>
          <p:cNvPr id="64516" name="TextBox 5">
            <a:extLst>
              <a:ext uri="{FF2B5EF4-FFF2-40B4-BE49-F238E27FC236}">
                <a16:creationId xmlns:a16="http://schemas.microsoft.com/office/drawing/2014/main" id="{78C2163B-28C2-6C48-A8C5-4ABE5B931B8B}"/>
              </a:ext>
            </a:extLst>
          </p:cNvPr>
          <p:cNvSpPr txBox="1">
            <a:spLocks noChangeArrowheads="1"/>
          </p:cNvSpPr>
          <p:nvPr/>
        </p:nvSpPr>
        <p:spPr bwMode="auto">
          <a:xfrm>
            <a:off x="111125" y="6351588"/>
            <a:ext cx="23590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a:solidFill>
                  <a:schemeClr val="bg1"/>
                </a:solidFill>
                <a:latin typeface="Dosis" panose="02010503020202060003" pitchFamily="2" charset="77"/>
              </a:rPr>
              <a:t>www.TeamHope.ie</a:t>
            </a:r>
          </a:p>
          <a:p>
            <a:endParaRPr lang="en-US" altLang="en-US">
              <a:solidFill>
                <a:schemeClr val="bg1"/>
              </a:solidFill>
            </a:endParaRPr>
          </a:p>
        </p:txBody>
      </p:sp>
      <p:sp>
        <p:nvSpPr>
          <p:cNvPr id="3" name="5-Point Star 2">
            <a:extLst>
              <a:ext uri="{FF2B5EF4-FFF2-40B4-BE49-F238E27FC236}">
                <a16:creationId xmlns:a16="http://schemas.microsoft.com/office/drawing/2014/main" id="{E9F9A785-8146-394C-96EB-F17AD9A8B1EE}"/>
              </a:ext>
            </a:extLst>
          </p:cNvPr>
          <p:cNvSpPr/>
          <p:nvPr/>
        </p:nvSpPr>
        <p:spPr>
          <a:xfrm>
            <a:off x="7020272" y="1846263"/>
            <a:ext cx="3384376" cy="3744416"/>
          </a:xfrm>
          <a:prstGeom prst="star5">
            <a:avLst/>
          </a:prstGeom>
          <a:solidFill>
            <a:srgbClr val="F7CF00"/>
          </a:solidFill>
          <a:ln w="19050">
            <a:solidFill>
              <a:srgbClr val="4A5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6">
            <a:extLst>
              <a:ext uri="{FF2B5EF4-FFF2-40B4-BE49-F238E27FC236}">
                <a16:creationId xmlns:a16="http://schemas.microsoft.com/office/drawing/2014/main" id="{95467953-98EF-9B49-8F91-F566012A8E22}"/>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137923" y="1867053"/>
            <a:ext cx="4491074" cy="4373924"/>
          </a:xfrm>
        </p:spPr>
      </p:pic>
    </p:spTree>
    <p:extLst>
      <p:ext uri="{BB962C8B-B14F-4D97-AF65-F5344CB8AC3E}">
        <p14:creationId xmlns:p14="http://schemas.microsoft.com/office/powerpoint/2010/main" val="35673156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7ADB8-222B-0346-A223-B37A1A6656F6}"/>
              </a:ext>
            </a:extLst>
          </p:cNvPr>
          <p:cNvSpPr>
            <a:spLocks noGrp="1"/>
          </p:cNvSpPr>
          <p:nvPr>
            <p:ph type="title"/>
          </p:nvPr>
        </p:nvSpPr>
        <p:spPr>
          <a:xfrm>
            <a:off x="611560" y="307055"/>
            <a:ext cx="7543800" cy="1449387"/>
          </a:xfrm>
        </p:spPr>
        <p:txBody>
          <a:bodyPr>
            <a:normAutofit/>
          </a:bodyPr>
          <a:lstStyle/>
          <a:p>
            <a:pPr>
              <a:defRPr/>
            </a:pPr>
            <a:r>
              <a:rPr lang="en-US" sz="4400" dirty="0">
                <a:solidFill>
                  <a:srgbClr val="FF0000"/>
                </a:solidFill>
                <a:latin typeface="Dosis" panose="02010503020202060003" pitchFamily="2" charset="77"/>
              </a:rPr>
              <a:t>Something to WEAR</a:t>
            </a:r>
          </a:p>
        </p:txBody>
      </p:sp>
      <p:sp>
        <p:nvSpPr>
          <p:cNvPr id="64516" name="TextBox 5">
            <a:extLst>
              <a:ext uri="{FF2B5EF4-FFF2-40B4-BE49-F238E27FC236}">
                <a16:creationId xmlns:a16="http://schemas.microsoft.com/office/drawing/2014/main" id="{78C2163B-28C2-6C48-A8C5-4ABE5B931B8B}"/>
              </a:ext>
            </a:extLst>
          </p:cNvPr>
          <p:cNvSpPr txBox="1">
            <a:spLocks noChangeArrowheads="1"/>
          </p:cNvSpPr>
          <p:nvPr/>
        </p:nvSpPr>
        <p:spPr bwMode="auto">
          <a:xfrm>
            <a:off x="111125" y="6351588"/>
            <a:ext cx="23590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a:solidFill>
                  <a:schemeClr val="bg1"/>
                </a:solidFill>
                <a:latin typeface="Dosis" panose="02010503020202060003" pitchFamily="2" charset="77"/>
              </a:rPr>
              <a:t>www.TeamHope.ie</a:t>
            </a:r>
          </a:p>
          <a:p>
            <a:endParaRPr lang="en-US" altLang="en-US">
              <a:solidFill>
                <a:schemeClr val="bg1"/>
              </a:solidFill>
            </a:endParaRPr>
          </a:p>
        </p:txBody>
      </p:sp>
      <p:sp>
        <p:nvSpPr>
          <p:cNvPr id="3" name="5-Point Star 2">
            <a:extLst>
              <a:ext uri="{FF2B5EF4-FFF2-40B4-BE49-F238E27FC236}">
                <a16:creationId xmlns:a16="http://schemas.microsoft.com/office/drawing/2014/main" id="{E9F9A785-8146-394C-96EB-F17AD9A8B1EE}"/>
              </a:ext>
            </a:extLst>
          </p:cNvPr>
          <p:cNvSpPr/>
          <p:nvPr/>
        </p:nvSpPr>
        <p:spPr>
          <a:xfrm>
            <a:off x="7020272" y="1846263"/>
            <a:ext cx="3384376" cy="3744416"/>
          </a:xfrm>
          <a:prstGeom prst="star5">
            <a:avLst/>
          </a:prstGeom>
          <a:solidFill>
            <a:srgbClr val="F7CF00"/>
          </a:solidFill>
          <a:ln w="19050">
            <a:solidFill>
              <a:srgbClr val="4A5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4">
            <a:extLst>
              <a:ext uri="{FF2B5EF4-FFF2-40B4-BE49-F238E27FC236}">
                <a16:creationId xmlns:a16="http://schemas.microsoft.com/office/drawing/2014/main" id="{A7EB617C-33CC-614E-ABFC-9A355C7738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84878" y="1846263"/>
            <a:ext cx="4597163" cy="45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63853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7ADB8-222B-0346-A223-B37A1A6656F6}"/>
              </a:ext>
            </a:extLst>
          </p:cNvPr>
          <p:cNvSpPr>
            <a:spLocks noGrp="1"/>
          </p:cNvSpPr>
          <p:nvPr>
            <p:ph type="title"/>
          </p:nvPr>
        </p:nvSpPr>
        <p:spPr>
          <a:xfrm>
            <a:off x="611560" y="307055"/>
            <a:ext cx="7543800" cy="1449387"/>
          </a:xfrm>
        </p:spPr>
        <p:txBody>
          <a:bodyPr>
            <a:normAutofit/>
          </a:bodyPr>
          <a:lstStyle/>
          <a:p>
            <a:pPr>
              <a:defRPr/>
            </a:pPr>
            <a:r>
              <a:rPr lang="en-US" sz="4400" dirty="0">
                <a:solidFill>
                  <a:srgbClr val="FF0000"/>
                </a:solidFill>
                <a:latin typeface="Dosis" panose="02010503020202060003" pitchFamily="2" charset="77"/>
              </a:rPr>
              <a:t>Something to WOW</a:t>
            </a:r>
          </a:p>
        </p:txBody>
      </p:sp>
      <p:sp>
        <p:nvSpPr>
          <p:cNvPr id="64516" name="TextBox 5">
            <a:extLst>
              <a:ext uri="{FF2B5EF4-FFF2-40B4-BE49-F238E27FC236}">
                <a16:creationId xmlns:a16="http://schemas.microsoft.com/office/drawing/2014/main" id="{78C2163B-28C2-6C48-A8C5-4ABE5B931B8B}"/>
              </a:ext>
            </a:extLst>
          </p:cNvPr>
          <p:cNvSpPr txBox="1">
            <a:spLocks noChangeArrowheads="1"/>
          </p:cNvSpPr>
          <p:nvPr/>
        </p:nvSpPr>
        <p:spPr bwMode="auto">
          <a:xfrm>
            <a:off x="111125" y="6351588"/>
            <a:ext cx="23590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a:solidFill>
                  <a:schemeClr val="bg1"/>
                </a:solidFill>
                <a:latin typeface="Dosis" panose="02010503020202060003" pitchFamily="2" charset="77"/>
              </a:rPr>
              <a:t>www.TeamHope.ie</a:t>
            </a:r>
          </a:p>
          <a:p>
            <a:endParaRPr lang="en-US" altLang="en-US">
              <a:solidFill>
                <a:schemeClr val="bg1"/>
              </a:solidFill>
            </a:endParaRPr>
          </a:p>
        </p:txBody>
      </p:sp>
      <p:sp>
        <p:nvSpPr>
          <p:cNvPr id="3" name="5-Point Star 2">
            <a:extLst>
              <a:ext uri="{FF2B5EF4-FFF2-40B4-BE49-F238E27FC236}">
                <a16:creationId xmlns:a16="http://schemas.microsoft.com/office/drawing/2014/main" id="{E9F9A785-8146-394C-96EB-F17AD9A8B1EE}"/>
              </a:ext>
            </a:extLst>
          </p:cNvPr>
          <p:cNvSpPr/>
          <p:nvPr/>
        </p:nvSpPr>
        <p:spPr>
          <a:xfrm>
            <a:off x="7020272" y="1846263"/>
            <a:ext cx="3384376" cy="3744416"/>
          </a:xfrm>
          <a:prstGeom prst="star5">
            <a:avLst/>
          </a:prstGeom>
          <a:solidFill>
            <a:srgbClr val="F7CF00"/>
          </a:solidFill>
          <a:ln w="19050">
            <a:solidFill>
              <a:srgbClr val="4A5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a:extLst>
              <a:ext uri="{FF2B5EF4-FFF2-40B4-BE49-F238E27FC236}">
                <a16:creationId xmlns:a16="http://schemas.microsoft.com/office/drawing/2014/main" id="{195BBD44-300E-0D48-BE58-5D31D29B7FCD}"/>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093045" y="1823856"/>
            <a:ext cx="4580830" cy="4547875"/>
          </a:xfrm>
        </p:spPr>
      </p:pic>
    </p:spTree>
    <p:extLst>
      <p:ext uri="{BB962C8B-B14F-4D97-AF65-F5344CB8AC3E}">
        <p14:creationId xmlns:p14="http://schemas.microsoft.com/office/powerpoint/2010/main" val="3766289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7ADB8-222B-0346-A223-B37A1A6656F6}"/>
              </a:ext>
            </a:extLst>
          </p:cNvPr>
          <p:cNvSpPr>
            <a:spLocks noGrp="1"/>
          </p:cNvSpPr>
          <p:nvPr>
            <p:ph type="title"/>
          </p:nvPr>
        </p:nvSpPr>
        <p:spPr>
          <a:xfrm>
            <a:off x="611560" y="0"/>
            <a:ext cx="7543800" cy="1449387"/>
          </a:xfrm>
        </p:spPr>
        <p:txBody>
          <a:bodyPr>
            <a:normAutofit/>
          </a:bodyPr>
          <a:lstStyle/>
          <a:p>
            <a:pPr>
              <a:defRPr/>
            </a:pPr>
            <a:r>
              <a:rPr lang="en-US" sz="4400" dirty="0">
                <a:solidFill>
                  <a:srgbClr val="FF0000"/>
                </a:solidFill>
                <a:latin typeface="Dosis" panose="02010503020202060003" pitchFamily="2" charset="77"/>
              </a:rPr>
              <a:t>What NOT to add</a:t>
            </a:r>
          </a:p>
        </p:txBody>
      </p:sp>
      <p:sp>
        <p:nvSpPr>
          <p:cNvPr id="64516" name="TextBox 5">
            <a:extLst>
              <a:ext uri="{FF2B5EF4-FFF2-40B4-BE49-F238E27FC236}">
                <a16:creationId xmlns:a16="http://schemas.microsoft.com/office/drawing/2014/main" id="{78C2163B-28C2-6C48-A8C5-4ABE5B931B8B}"/>
              </a:ext>
            </a:extLst>
          </p:cNvPr>
          <p:cNvSpPr txBox="1">
            <a:spLocks noChangeArrowheads="1"/>
          </p:cNvSpPr>
          <p:nvPr/>
        </p:nvSpPr>
        <p:spPr bwMode="auto">
          <a:xfrm>
            <a:off x="111125" y="6351588"/>
            <a:ext cx="23590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a:solidFill>
                  <a:schemeClr val="bg1"/>
                </a:solidFill>
                <a:latin typeface="Dosis" panose="02010503020202060003" pitchFamily="2" charset="77"/>
              </a:rPr>
              <a:t>www.TeamHope.ie</a:t>
            </a:r>
          </a:p>
          <a:p>
            <a:endParaRPr lang="en-US" altLang="en-US">
              <a:solidFill>
                <a:schemeClr val="bg1"/>
              </a:solidFill>
            </a:endParaRPr>
          </a:p>
        </p:txBody>
      </p:sp>
      <p:sp>
        <p:nvSpPr>
          <p:cNvPr id="3" name="5-Point Star 2">
            <a:extLst>
              <a:ext uri="{FF2B5EF4-FFF2-40B4-BE49-F238E27FC236}">
                <a16:creationId xmlns:a16="http://schemas.microsoft.com/office/drawing/2014/main" id="{E9F9A785-8146-394C-96EB-F17AD9A8B1EE}"/>
              </a:ext>
            </a:extLst>
          </p:cNvPr>
          <p:cNvSpPr/>
          <p:nvPr/>
        </p:nvSpPr>
        <p:spPr>
          <a:xfrm>
            <a:off x="7020272" y="1846263"/>
            <a:ext cx="3384376" cy="3744416"/>
          </a:xfrm>
          <a:prstGeom prst="star5">
            <a:avLst/>
          </a:prstGeom>
          <a:solidFill>
            <a:srgbClr val="F7CF00"/>
          </a:solidFill>
          <a:ln w="19050">
            <a:solidFill>
              <a:srgbClr val="4A5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4">
            <a:extLst>
              <a:ext uri="{FF2B5EF4-FFF2-40B4-BE49-F238E27FC236}">
                <a16:creationId xmlns:a16="http://schemas.microsoft.com/office/drawing/2014/main" id="{8ACE83BD-CBD0-CA40-9CA3-8F5F9AB6CE7F}"/>
              </a:ext>
            </a:extLst>
          </p:cNvPr>
          <p:cNvSpPr>
            <a:spLocks noGrp="1"/>
          </p:cNvSpPr>
          <p:nvPr>
            <p:ph idx="1"/>
          </p:nvPr>
        </p:nvSpPr>
        <p:spPr/>
        <p:txBody>
          <a:bodyPr/>
          <a:lstStyle/>
          <a:p>
            <a:endParaRPr lang="en-US"/>
          </a:p>
        </p:txBody>
      </p:sp>
      <p:pic>
        <p:nvPicPr>
          <p:cNvPr id="8" name="Content Placeholder 12">
            <a:extLst>
              <a:ext uri="{FF2B5EF4-FFF2-40B4-BE49-F238E27FC236}">
                <a16:creationId xmlns:a16="http://schemas.microsoft.com/office/drawing/2014/main" id="{617891E2-E787-2E4D-A406-2A2717A0F2D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6976" b="7460"/>
          <a:stretch/>
        </p:blipFill>
        <p:spPr bwMode="auto">
          <a:xfrm>
            <a:off x="0" y="1413495"/>
            <a:ext cx="9144000" cy="4888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191527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Content Placeholder 4">
            <a:extLst>
              <a:ext uri="{FF2B5EF4-FFF2-40B4-BE49-F238E27FC236}">
                <a16:creationId xmlns:a16="http://schemas.microsoft.com/office/drawing/2014/main" id="{E40E765B-2BFA-5E40-B5F8-521794619CC4}"/>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9747250" cy="7297738"/>
          </a:xfrm>
        </p:spPr>
      </p:pic>
      <p:sp>
        <p:nvSpPr>
          <p:cNvPr id="5" name="Rectangular Callout 4">
            <a:extLst>
              <a:ext uri="{FF2B5EF4-FFF2-40B4-BE49-F238E27FC236}">
                <a16:creationId xmlns:a16="http://schemas.microsoft.com/office/drawing/2014/main" id="{A0AB3C15-F972-EE48-98EB-BB76EC41DCF9}"/>
              </a:ext>
            </a:extLst>
          </p:cNvPr>
          <p:cNvSpPr/>
          <p:nvPr/>
        </p:nvSpPr>
        <p:spPr>
          <a:xfrm>
            <a:off x="5786438" y="79375"/>
            <a:ext cx="3681412" cy="6302375"/>
          </a:xfrm>
          <a:prstGeom prst="wedgeRectCallout">
            <a:avLst>
              <a:gd name="adj1" fmla="val -57199"/>
              <a:gd name="adj2" fmla="val -22054"/>
            </a:avLst>
          </a:prstGeom>
          <a:solidFill>
            <a:srgbClr val="F7CE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 name="Rectangle 3">
            <a:extLst>
              <a:ext uri="{FF2B5EF4-FFF2-40B4-BE49-F238E27FC236}">
                <a16:creationId xmlns:a16="http://schemas.microsoft.com/office/drawing/2014/main" id="{2E7C4FE2-95C5-8440-BFEC-EFDEFE6BBADA}"/>
              </a:ext>
            </a:extLst>
          </p:cNvPr>
          <p:cNvSpPr txBox="1">
            <a:spLocks noChangeArrowheads="1"/>
          </p:cNvSpPr>
          <p:nvPr/>
        </p:nvSpPr>
        <p:spPr bwMode="auto">
          <a:xfrm>
            <a:off x="6011863" y="260350"/>
            <a:ext cx="3024187" cy="633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ormAutofit fontScale="92500" lnSpcReduction="10000"/>
          </a:bodyPr>
          <a:lst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gn="ctr">
              <a:lnSpc>
                <a:spcPct val="120000"/>
              </a:lnSpc>
              <a:spcBef>
                <a:spcPts val="600"/>
              </a:spcBef>
              <a:buFont typeface="Calibri" panose="020F0502020204030204" pitchFamily="34" charset="0"/>
              <a:buNone/>
              <a:defRPr/>
            </a:pPr>
            <a:r>
              <a:rPr lang="en-IE" sz="2800" b="1" u="sng" dirty="0" err="1">
                <a:solidFill>
                  <a:srgbClr val="8D679D"/>
                </a:solidFill>
                <a:latin typeface="Arial Rounded MT Bold" panose="020F0704030504030204" pitchFamily="34" charset="77"/>
              </a:rPr>
              <a:t>Elimia</a:t>
            </a:r>
            <a:r>
              <a:rPr lang="en-IE" sz="2800" b="1" u="sng" dirty="0">
                <a:solidFill>
                  <a:srgbClr val="8D679D"/>
                </a:solidFill>
                <a:latin typeface="Arial Rounded MT Bold" panose="020F0704030504030204" pitchFamily="34" charset="77"/>
              </a:rPr>
              <a:t> in Malawi</a:t>
            </a:r>
          </a:p>
          <a:p>
            <a:pPr>
              <a:defRPr/>
            </a:pPr>
            <a:r>
              <a:rPr lang="en-IE" sz="2800" dirty="0"/>
              <a:t>Emilia left school in 5th class to be the head of her household, looking after her younger brothers and sisters as they have no parents.</a:t>
            </a:r>
          </a:p>
          <a:p>
            <a:pPr>
              <a:defRPr/>
            </a:pPr>
            <a:r>
              <a:rPr lang="en-IE" sz="2800" dirty="0"/>
              <a:t>With the copy books and pens in her Christmas Shoebox she says she wants to return to school! She never could have afforded to do this alone.</a:t>
            </a:r>
          </a:p>
          <a:p>
            <a:pPr>
              <a:defRPr/>
            </a:pPr>
            <a:endParaRPr lang="en-IE" dirty="0">
              <a:latin typeface="Arial Rounded MT Bold" panose="020F0704030504030204" pitchFamily="34" charset="77"/>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Content Placeholder 2">
            <a:extLst>
              <a:ext uri="{FF2B5EF4-FFF2-40B4-BE49-F238E27FC236}">
                <a16:creationId xmlns:a16="http://schemas.microsoft.com/office/drawing/2014/main" id="{D6E489CA-4AC9-9642-AACC-202B9CE21A22}"/>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757238" y="-100013"/>
            <a:ext cx="10525126" cy="6958013"/>
          </a:xfrm>
        </p:spPr>
      </p:pic>
      <p:sp>
        <p:nvSpPr>
          <p:cNvPr id="7" name="Rectangular Callout 6">
            <a:extLst>
              <a:ext uri="{FF2B5EF4-FFF2-40B4-BE49-F238E27FC236}">
                <a16:creationId xmlns:a16="http://schemas.microsoft.com/office/drawing/2014/main" id="{3C064193-9EB1-F840-BACD-8DA8D17AB1CE}"/>
              </a:ext>
            </a:extLst>
          </p:cNvPr>
          <p:cNvSpPr/>
          <p:nvPr/>
        </p:nvSpPr>
        <p:spPr>
          <a:xfrm>
            <a:off x="4140200" y="290513"/>
            <a:ext cx="4608513" cy="938212"/>
          </a:xfrm>
          <a:prstGeom prst="wedgeRectCallout">
            <a:avLst>
              <a:gd name="adj1" fmla="val 43847"/>
              <a:gd name="adj2" fmla="val 23191"/>
            </a:avLst>
          </a:prstGeom>
          <a:solidFill>
            <a:srgbClr val="F7CE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0483" name="Rectangle 3">
            <a:extLst>
              <a:ext uri="{FF2B5EF4-FFF2-40B4-BE49-F238E27FC236}">
                <a16:creationId xmlns:a16="http://schemas.microsoft.com/office/drawing/2014/main" id="{2593FD90-5C3E-5844-8F7A-6B63E9473D61}"/>
              </a:ext>
            </a:extLst>
          </p:cNvPr>
          <p:cNvSpPr txBox="1">
            <a:spLocks noChangeArrowheads="1"/>
          </p:cNvSpPr>
          <p:nvPr/>
        </p:nvSpPr>
        <p:spPr bwMode="auto">
          <a:xfrm>
            <a:off x="4284663" y="290513"/>
            <a:ext cx="47529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nSpc>
                <a:spcPct val="90000"/>
              </a:lnSpc>
              <a:spcBef>
                <a:spcPts val="1200"/>
              </a:spcBef>
              <a:spcAft>
                <a:spcPts val="200"/>
              </a:spcAft>
              <a:buClr>
                <a:schemeClr val="accent1"/>
              </a:buClr>
              <a:buSzPct val="100000"/>
              <a:buFont typeface="Calibri" panose="020F0502020204030204" pitchFamily="34" charset="0"/>
              <a:buChar char=" "/>
              <a:defRPr sz="2000">
                <a:solidFill>
                  <a:srgbClr val="404040"/>
                </a:solidFill>
                <a:latin typeface="Calibri" panose="020F0502020204030204" pitchFamily="34" charset="0"/>
              </a:defRPr>
            </a:lvl1pPr>
            <a:lvl2pPr marL="382588" indent="-182563">
              <a:lnSpc>
                <a:spcPct val="90000"/>
              </a:lnSpc>
              <a:spcBef>
                <a:spcPts val="200"/>
              </a:spcBef>
              <a:spcAft>
                <a:spcPts val="400"/>
              </a:spcAft>
              <a:buClr>
                <a:schemeClr val="accent1"/>
              </a:buClr>
              <a:buFont typeface="Calibri" panose="020F0502020204030204" pitchFamily="34" charset="0"/>
              <a:buChar char="◦"/>
              <a:defRPr>
                <a:solidFill>
                  <a:srgbClr val="404040"/>
                </a:solidFill>
                <a:latin typeface="Calibri" panose="020F0502020204030204" pitchFamily="34" charset="0"/>
              </a:defRPr>
            </a:lvl2pPr>
            <a:lvl3pPr marL="566738" indent="-182563">
              <a:lnSpc>
                <a:spcPct val="90000"/>
              </a:lnSpc>
              <a:spcBef>
                <a:spcPts val="200"/>
              </a:spcBef>
              <a:spcAft>
                <a:spcPts val="400"/>
              </a:spcAft>
              <a:buClr>
                <a:schemeClr val="accent1"/>
              </a:buClr>
              <a:buFont typeface="Calibri" panose="020F0502020204030204" pitchFamily="34" charset="0"/>
              <a:buChar char="◦"/>
              <a:defRPr sz="1400">
                <a:solidFill>
                  <a:srgbClr val="404040"/>
                </a:solidFill>
                <a:latin typeface="Calibri" panose="020F0502020204030204" pitchFamily="34" charset="0"/>
              </a:defRPr>
            </a:lvl3pPr>
            <a:lvl4pPr marL="749300" indent="-182563">
              <a:lnSpc>
                <a:spcPct val="90000"/>
              </a:lnSpc>
              <a:spcBef>
                <a:spcPts val="200"/>
              </a:spcBef>
              <a:spcAft>
                <a:spcPts val="400"/>
              </a:spcAft>
              <a:buClr>
                <a:schemeClr val="accent1"/>
              </a:buClr>
              <a:buFont typeface="Calibri" panose="020F0502020204030204" pitchFamily="34" charset="0"/>
              <a:buChar char="◦"/>
              <a:defRPr sz="1400">
                <a:solidFill>
                  <a:srgbClr val="404040"/>
                </a:solidFill>
                <a:latin typeface="Calibri" panose="020F0502020204030204" pitchFamily="34" charset="0"/>
              </a:defRPr>
            </a:lvl4pPr>
            <a:lvl5pPr marL="931863" indent="-182563">
              <a:lnSpc>
                <a:spcPct val="90000"/>
              </a:lnSpc>
              <a:spcBef>
                <a:spcPts val="200"/>
              </a:spcBef>
              <a:spcAft>
                <a:spcPts val="400"/>
              </a:spcAft>
              <a:buClr>
                <a:schemeClr val="accent1"/>
              </a:buClr>
              <a:buFont typeface="Calibri" panose="020F0502020204030204" pitchFamily="34" charset="0"/>
              <a:buChar char="◦"/>
              <a:defRPr sz="1400">
                <a:solidFill>
                  <a:srgbClr val="404040"/>
                </a:solidFill>
                <a:latin typeface="Calibri" panose="020F0502020204030204" pitchFamily="34" charset="0"/>
              </a:defRPr>
            </a:lvl5pPr>
            <a:lvl6pPr marL="1389063" indent="-182563" eaLnBrk="0" fontAlgn="base" hangingPunct="0">
              <a:lnSpc>
                <a:spcPct val="90000"/>
              </a:lnSpc>
              <a:spcBef>
                <a:spcPts val="200"/>
              </a:spcBef>
              <a:spcAft>
                <a:spcPts val="400"/>
              </a:spcAft>
              <a:buClr>
                <a:schemeClr val="accent1"/>
              </a:buClr>
              <a:buFont typeface="Calibri" panose="020F0502020204030204" pitchFamily="34" charset="0"/>
              <a:buChar char="◦"/>
              <a:defRPr sz="1400">
                <a:solidFill>
                  <a:srgbClr val="404040"/>
                </a:solidFill>
                <a:latin typeface="Calibri" panose="020F0502020204030204" pitchFamily="34" charset="0"/>
              </a:defRPr>
            </a:lvl6pPr>
            <a:lvl7pPr marL="1846263" indent="-182563" eaLnBrk="0" fontAlgn="base" hangingPunct="0">
              <a:lnSpc>
                <a:spcPct val="90000"/>
              </a:lnSpc>
              <a:spcBef>
                <a:spcPts val="200"/>
              </a:spcBef>
              <a:spcAft>
                <a:spcPts val="400"/>
              </a:spcAft>
              <a:buClr>
                <a:schemeClr val="accent1"/>
              </a:buClr>
              <a:buFont typeface="Calibri" panose="020F0502020204030204" pitchFamily="34" charset="0"/>
              <a:buChar char="◦"/>
              <a:defRPr sz="1400">
                <a:solidFill>
                  <a:srgbClr val="404040"/>
                </a:solidFill>
                <a:latin typeface="Calibri" panose="020F0502020204030204" pitchFamily="34" charset="0"/>
              </a:defRPr>
            </a:lvl7pPr>
            <a:lvl8pPr marL="2303463" indent="-182563" eaLnBrk="0" fontAlgn="base" hangingPunct="0">
              <a:lnSpc>
                <a:spcPct val="90000"/>
              </a:lnSpc>
              <a:spcBef>
                <a:spcPts val="200"/>
              </a:spcBef>
              <a:spcAft>
                <a:spcPts val="400"/>
              </a:spcAft>
              <a:buClr>
                <a:schemeClr val="accent1"/>
              </a:buClr>
              <a:buFont typeface="Calibri" panose="020F0502020204030204" pitchFamily="34" charset="0"/>
              <a:buChar char="◦"/>
              <a:defRPr sz="1400">
                <a:solidFill>
                  <a:srgbClr val="404040"/>
                </a:solidFill>
                <a:latin typeface="Calibri" panose="020F0502020204030204" pitchFamily="34" charset="0"/>
              </a:defRPr>
            </a:lvl8pPr>
            <a:lvl9pPr marL="2760663" indent="-182563" eaLnBrk="0" fontAlgn="base" hangingPunct="0">
              <a:lnSpc>
                <a:spcPct val="90000"/>
              </a:lnSpc>
              <a:spcBef>
                <a:spcPts val="200"/>
              </a:spcBef>
              <a:spcAft>
                <a:spcPts val="400"/>
              </a:spcAft>
              <a:buClr>
                <a:schemeClr val="accent1"/>
              </a:buClr>
              <a:buFont typeface="Calibri" panose="020F0502020204030204" pitchFamily="34" charset="0"/>
              <a:buChar char="◦"/>
              <a:defRPr sz="1400">
                <a:solidFill>
                  <a:srgbClr val="404040"/>
                </a:solidFill>
                <a:latin typeface="Calibri" panose="020F0502020204030204" pitchFamily="34" charset="0"/>
              </a:defRPr>
            </a:lvl9pPr>
          </a:lstStyle>
          <a:p>
            <a:pPr>
              <a:lnSpc>
                <a:spcPct val="120000"/>
              </a:lnSpc>
              <a:spcBef>
                <a:spcPts val="600"/>
              </a:spcBef>
              <a:buFont typeface="Calibri" panose="020F0502020204030204" pitchFamily="34" charset="0"/>
              <a:buNone/>
            </a:pPr>
            <a:r>
              <a:rPr lang="en-IE" altLang="en-US" sz="5000" b="1" u="sng">
                <a:solidFill>
                  <a:srgbClr val="8D679D"/>
                </a:solidFill>
                <a:latin typeface="Arial Rounded MT Bold" panose="020F0704030504030204" pitchFamily="34" charset="77"/>
              </a:rPr>
              <a:t>Leah in Kenya</a:t>
            </a:r>
          </a:p>
        </p:txBody>
      </p:sp>
      <p:pic>
        <p:nvPicPr>
          <p:cNvPr id="20484" name="Picture 4">
            <a:extLst>
              <a:ext uri="{FF2B5EF4-FFF2-40B4-BE49-F238E27FC236}">
                <a16:creationId xmlns:a16="http://schemas.microsoft.com/office/drawing/2014/main" id="{730D06F4-08ED-384C-A896-E42E4B8D07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3800" y="1400175"/>
            <a:ext cx="3344863" cy="256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Content Placeholder 2">
            <a:extLst>
              <a:ext uri="{FF2B5EF4-FFF2-40B4-BE49-F238E27FC236}">
                <a16:creationId xmlns:a16="http://schemas.microsoft.com/office/drawing/2014/main" id="{B6EE76C1-3144-874B-B0B6-EAADE2E2B075}"/>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757238" y="-100013"/>
            <a:ext cx="10525126" cy="6958013"/>
          </a:xfrm>
        </p:spPr>
      </p:pic>
      <p:sp>
        <p:nvSpPr>
          <p:cNvPr id="6" name="Rounded Rectangular Callout 5">
            <a:extLst>
              <a:ext uri="{FF2B5EF4-FFF2-40B4-BE49-F238E27FC236}">
                <a16:creationId xmlns:a16="http://schemas.microsoft.com/office/drawing/2014/main" id="{937EBD90-3B07-8344-88ED-137C22F419AA}"/>
              </a:ext>
            </a:extLst>
          </p:cNvPr>
          <p:cNvSpPr/>
          <p:nvPr/>
        </p:nvSpPr>
        <p:spPr>
          <a:xfrm>
            <a:off x="4067175" y="144463"/>
            <a:ext cx="4849813" cy="1123950"/>
          </a:xfrm>
          <a:prstGeom prst="wedgeRoundRectCallout">
            <a:avLst>
              <a:gd name="adj1" fmla="val -50087"/>
              <a:gd name="adj2" fmla="val -22826"/>
              <a:gd name="adj3" fmla="val 16667"/>
            </a:avLst>
          </a:prstGeom>
          <a:solidFill>
            <a:schemeClr val="bg1">
              <a:alpha val="65000"/>
            </a:schemeClr>
          </a:solidFill>
          <a:ln>
            <a:noFill/>
          </a:ln>
          <a:effectLst>
            <a:outerShdw blurRad="50800" dist="50800" dir="5400000" algn="ctr" rotWithShape="0">
              <a:schemeClr val="tx1">
                <a:lumMod val="50000"/>
                <a:lumOff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sp>
        <p:nvSpPr>
          <p:cNvPr id="21507" name="Rectangle 3">
            <a:extLst>
              <a:ext uri="{FF2B5EF4-FFF2-40B4-BE49-F238E27FC236}">
                <a16:creationId xmlns:a16="http://schemas.microsoft.com/office/drawing/2014/main" id="{E3F730AE-C35B-DB4D-AE97-204AE595B758}"/>
              </a:ext>
            </a:extLst>
          </p:cNvPr>
          <p:cNvSpPr txBox="1">
            <a:spLocks noChangeArrowheads="1"/>
          </p:cNvSpPr>
          <p:nvPr/>
        </p:nvSpPr>
        <p:spPr bwMode="auto">
          <a:xfrm>
            <a:off x="4284663" y="290513"/>
            <a:ext cx="47529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nSpc>
                <a:spcPct val="90000"/>
              </a:lnSpc>
              <a:spcBef>
                <a:spcPts val="1200"/>
              </a:spcBef>
              <a:spcAft>
                <a:spcPts val="200"/>
              </a:spcAft>
              <a:buClr>
                <a:schemeClr val="accent1"/>
              </a:buClr>
              <a:buSzPct val="100000"/>
              <a:buFont typeface="Calibri" panose="020F0502020204030204" pitchFamily="34" charset="0"/>
              <a:buChar char=" "/>
              <a:defRPr sz="2000">
                <a:solidFill>
                  <a:srgbClr val="404040"/>
                </a:solidFill>
                <a:latin typeface="Calibri" panose="020F0502020204030204" pitchFamily="34" charset="0"/>
              </a:defRPr>
            </a:lvl1pPr>
            <a:lvl2pPr marL="382588" indent="-182563">
              <a:lnSpc>
                <a:spcPct val="90000"/>
              </a:lnSpc>
              <a:spcBef>
                <a:spcPts val="200"/>
              </a:spcBef>
              <a:spcAft>
                <a:spcPts val="400"/>
              </a:spcAft>
              <a:buClr>
                <a:schemeClr val="accent1"/>
              </a:buClr>
              <a:buFont typeface="Calibri" panose="020F0502020204030204" pitchFamily="34" charset="0"/>
              <a:buChar char="◦"/>
              <a:defRPr>
                <a:solidFill>
                  <a:srgbClr val="404040"/>
                </a:solidFill>
                <a:latin typeface="Calibri" panose="020F0502020204030204" pitchFamily="34" charset="0"/>
              </a:defRPr>
            </a:lvl2pPr>
            <a:lvl3pPr marL="566738" indent="-182563">
              <a:lnSpc>
                <a:spcPct val="90000"/>
              </a:lnSpc>
              <a:spcBef>
                <a:spcPts val="200"/>
              </a:spcBef>
              <a:spcAft>
                <a:spcPts val="400"/>
              </a:spcAft>
              <a:buClr>
                <a:schemeClr val="accent1"/>
              </a:buClr>
              <a:buFont typeface="Calibri" panose="020F0502020204030204" pitchFamily="34" charset="0"/>
              <a:buChar char="◦"/>
              <a:defRPr sz="1400">
                <a:solidFill>
                  <a:srgbClr val="404040"/>
                </a:solidFill>
                <a:latin typeface="Calibri" panose="020F0502020204030204" pitchFamily="34" charset="0"/>
              </a:defRPr>
            </a:lvl3pPr>
            <a:lvl4pPr marL="749300" indent="-182563">
              <a:lnSpc>
                <a:spcPct val="90000"/>
              </a:lnSpc>
              <a:spcBef>
                <a:spcPts val="200"/>
              </a:spcBef>
              <a:spcAft>
                <a:spcPts val="400"/>
              </a:spcAft>
              <a:buClr>
                <a:schemeClr val="accent1"/>
              </a:buClr>
              <a:buFont typeface="Calibri" panose="020F0502020204030204" pitchFamily="34" charset="0"/>
              <a:buChar char="◦"/>
              <a:defRPr sz="1400">
                <a:solidFill>
                  <a:srgbClr val="404040"/>
                </a:solidFill>
                <a:latin typeface="Calibri" panose="020F0502020204030204" pitchFamily="34" charset="0"/>
              </a:defRPr>
            </a:lvl4pPr>
            <a:lvl5pPr marL="931863" indent="-182563">
              <a:lnSpc>
                <a:spcPct val="90000"/>
              </a:lnSpc>
              <a:spcBef>
                <a:spcPts val="200"/>
              </a:spcBef>
              <a:spcAft>
                <a:spcPts val="400"/>
              </a:spcAft>
              <a:buClr>
                <a:schemeClr val="accent1"/>
              </a:buClr>
              <a:buFont typeface="Calibri" panose="020F0502020204030204" pitchFamily="34" charset="0"/>
              <a:buChar char="◦"/>
              <a:defRPr sz="1400">
                <a:solidFill>
                  <a:srgbClr val="404040"/>
                </a:solidFill>
                <a:latin typeface="Calibri" panose="020F0502020204030204" pitchFamily="34" charset="0"/>
              </a:defRPr>
            </a:lvl5pPr>
            <a:lvl6pPr marL="1389063" indent="-182563" eaLnBrk="0" fontAlgn="base" hangingPunct="0">
              <a:lnSpc>
                <a:spcPct val="90000"/>
              </a:lnSpc>
              <a:spcBef>
                <a:spcPts val="200"/>
              </a:spcBef>
              <a:spcAft>
                <a:spcPts val="400"/>
              </a:spcAft>
              <a:buClr>
                <a:schemeClr val="accent1"/>
              </a:buClr>
              <a:buFont typeface="Calibri" panose="020F0502020204030204" pitchFamily="34" charset="0"/>
              <a:buChar char="◦"/>
              <a:defRPr sz="1400">
                <a:solidFill>
                  <a:srgbClr val="404040"/>
                </a:solidFill>
                <a:latin typeface="Calibri" panose="020F0502020204030204" pitchFamily="34" charset="0"/>
              </a:defRPr>
            </a:lvl6pPr>
            <a:lvl7pPr marL="1846263" indent="-182563" eaLnBrk="0" fontAlgn="base" hangingPunct="0">
              <a:lnSpc>
                <a:spcPct val="90000"/>
              </a:lnSpc>
              <a:spcBef>
                <a:spcPts val="200"/>
              </a:spcBef>
              <a:spcAft>
                <a:spcPts val="400"/>
              </a:spcAft>
              <a:buClr>
                <a:schemeClr val="accent1"/>
              </a:buClr>
              <a:buFont typeface="Calibri" panose="020F0502020204030204" pitchFamily="34" charset="0"/>
              <a:buChar char="◦"/>
              <a:defRPr sz="1400">
                <a:solidFill>
                  <a:srgbClr val="404040"/>
                </a:solidFill>
                <a:latin typeface="Calibri" panose="020F0502020204030204" pitchFamily="34" charset="0"/>
              </a:defRPr>
            </a:lvl7pPr>
            <a:lvl8pPr marL="2303463" indent="-182563" eaLnBrk="0" fontAlgn="base" hangingPunct="0">
              <a:lnSpc>
                <a:spcPct val="90000"/>
              </a:lnSpc>
              <a:spcBef>
                <a:spcPts val="200"/>
              </a:spcBef>
              <a:spcAft>
                <a:spcPts val="400"/>
              </a:spcAft>
              <a:buClr>
                <a:schemeClr val="accent1"/>
              </a:buClr>
              <a:buFont typeface="Calibri" panose="020F0502020204030204" pitchFamily="34" charset="0"/>
              <a:buChar char="◦"/>
              <a:defRPr sz="1400">
                <a:solidFill>
                  <a:srgbClr val="404040"/>
                </a:solidFill>
                <a:latin typeface="Calibri" panose="020F0502020204030204" pitchFamily="34" charset="0"/>
              </a:defRPr>
            </a:lvl8pPr>
            <a:lvl9pPr marL="2760663" indent="-182563" eaLnBrk="0" fontAlgn="base" hangingPunct="0">
              <a:lnSpc>
                <a:spcPct val="90000"/>
              </a:lnSpc>
              <a:spcBef>
                <a:spcPts val="200"/>
              </a:spcBef>
              <a:spcAft>
                <a:spcPts val="400"/>
              </a:spcAft>
              <a:buClr>
                <a:schemeClr val="accent1"/>
              </a:buClr>
              <a:buFont typeface="Calibri" panose="020F0502020204030204" pitchFamily="34" charset="0"/>
              <a:buChar char="◦"/>
              <a:defRPr sz="1400">
                <a:solidFill>
                  <a:srgbClr val="404040"/>
                </a:solidFill>
                <a:latin typeface="Calibri" panose="020F0502020204030204" pitchFamily="34" charset="0"/>
              </a:defRPr>
            </a:lvl9pPr>
          </a:lstStyle>
          <a:p>
            <a:pPr>
              <a:lnSpc>
                <a:spcPct val="120000"/>
              </a:lnSpc>
              <a:spcBef>
                <a:spcPts val="600"/>
              </a:spcBef>
              <a:buFont typeface="Calibri" panose="020F0502020204030204" pitchFamily="34" charset="0"/>
              <a:buNone/>
            </a:pPr>
            <a:r>
              <a:rPr lang="en-IE" altLang="en-US" sz="5000" b="1" u="sng">
                <a:solidFill>
                  <a:srgbClr val="8D679D"/>
                </a:solidFill>
                <a:latin typeface="Arial Rounded MT Bold" panose="020F0704030504030204" pitchFamily="34" charset="77"/>
              </a:rPr>
              <a:t>Leah in Kenya</a:t>
            </a:r>
          </a:p>
        </p:txBody>
      </p:sp>
      <p:pic>
        <p:nvPicPr>
          <p:cNvPr id="21508" name="Picture 4">
            <a:extLst>
              <a:ext uri="{FF2B5EF4-FFF2-40B4-BE49-F238E27FC236}">
                <a16:creationId xmlns:a16="http://schemas.microsoft.com/office/drawing/2014/main" id="{7C1EBBC1-5713-594B-B280-F2BD141CE0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825" y="60325"/>
            <a:ext cx="8713788" cy="668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a:extLst>
              <a:ext uri="{FF2B5EF4-FFF2-40B4-BE49-F238E27FC236}">
                <a16:creationId xmlns:a16="http://schemas.microsoft.com/office/drawing/2014/main" id="{0DC8DAED-E66E-0640-9DD8-CC24EE1CCB3D}"/>
              </a:ext>
            </a:extLst>
          </p:cNvPr>
          <p:cNvSpPr txBox="1">
            <a:spLocks noChangeArrowheads="1"/>
          </p:cNvSpPr>
          <p:nvPr/>
        </p:nvSpPr>
        <p:spPr bwMode="auto">
          <a:xfrm>
            <a:off x="0" y="692696"/>
            <a:ext cx="9134475" cy="3744913"/>
          </a:xfrm>
          <a:prstGeom prst="rect">
            <a:avLst/>
          </a:prstGeom>
          <a:solidFill>
            <a:schemeClr val="bg1"/>
          </a:solidFill>
          <a:ln w="9525">
            <a:noFill/>
            <a:miter lim="800000"/>
            <a:headEnd/>
            <a:tailEnd/>
          </a:ln>
        </p:spPr>
        <p:txBody>
          <a:bodyPr lIns="0" rIns="396000"/>
          <a:lstStyle/>
          <a:p>
            <a:pPr marL="342900" indent="-342900" algn="ctr" eaLnBrk="1" hangingPunct="1">
              <a:lnSpc>
                <a:spcPct val="150000"/>
              </a:lnSpc>
              <a:spcBef>
                <a:spcPct val="20000"/>
              </a:spcBef>
              <a:defRPr/>
            </a:pPr>
            <a:r>
              <a:rPr lang="en-US" sz="3200" kern="0" dirty="0">
                <a:solidFill>
                  <a:srgbClr val="4A54AA"/>
                </a:solidFill>
                <a:latin typeface="+mn-lt"/>
                <a:ea typeface="+mn-ea"/>
              </a:rPr>
              <a:t>   </a:t>
            </a:r>
            <a:r>
              <a:rPr lang="en-US" sz="2800" kern="0" dirty="0">
                <a:solidFill>
                  <a:srgbClr val="4A54AA"/>
                </a:solidFill>
                <a:latin typeface="+mn-lt"/>
                <a:ea typeface="+mn-ea"/>
              </a:rPr>
              <a:t>Your shoebox gift will be given into the hands of a child in need, irrespective of their race, religion, ethnicity or background.  The only criteria for receiving a shoebox is the need of the child.</a:t>
            </a:r>
          </a:p>
          <a:p>
            <a:pPr marL="342900" indent="-342900" algn="ctr" eaLnBrk="1" hangingPunct="1">
              <a:lnSpc>
                <a:spcPct val="150000"/>
              </a:lnSpc>
              <a:spcBef>
                <a:spcPct val="20000"/>
              </a:spcBef>
              <a:defRPr/>
            </a:pPr>
            <a:r>
              <a:rPr lang="en-US" sz="1100" kern="0" dirty="0">
                <a:solidFill>
                  <a:srgbClr val="0000FF"/>
                </a:solidFill>
                <a:latin typeface="Arial Rounded MT Bold" panose="020F0704030504030204" pitchFamily="34" charset="77"/>
                <a:ea typeface="+mn-ea"/>
              </a:rPr>
              <a:t>							</a:t>
            </a:r>
          </a:p>
          <a:p>
            <a:pPr marL="342900" indent="-342900" algn="ctr" eaLnBrk="1" hangingPunct="1">
              <a:lnSpc>
                <a:spcPct val="150000"/>
              </a:lnSpc>
              <a:spcBef>
                <a:spcPct val="20000"/>
              </a:spcBef>
              <a:defRPr/>
            </a:pPr>
            <a:r>
              <a:rPr lang="en-US" kern="0" dirty="0">
                <a:latin typeface="Arial Rounded MT Bold" panose="020F0704030504030204" pitchFamily="34" charset="77"/>
                <a:ea typeface="+mn-ea"/>
              </a:rPr>
              <a:t>		                        	</a:t>
            </a:r>
            <a:r>
              <a:rPr lang="en-US" b="1" kern="0" dirty="0">
                <a:solidFill>
                  <a:srgbClr val="6DAF45"/>
                </a:solidFill>
                <a:latin typeface="Arial Rounded MT Bold" panose="020F0704030504030204" pitchFamily="34" charset="77"/>
                <a:ea typeface="+mn-ea"/>
              </a:rPr>
              <a:t> </a:t>
            </a:r>
          </a:p>
          <a:p>
            <a:pPr marL="342900" indent="-342900" eaLnBrk="1" hangingPunct="1">
              <a:lnSpc>
                <a:spcPct val="150000"/>
              </a:lnSpc>
              <a:spcBef>
                <a:spcPct val="20000"/>
              </a:spcBef>
              <a:defRPr/>
            </a:pPr>
            <a:r>
              <a:rPr lang="en-US" sz="3200" b="1" kern="0" dirty="0">
                <a:solidFill>
                  <a:srgbClr val="6DAF45"/>
                </a:solidFill>
                <a:latin typeface="Arial Rounded MT Bold" panose="020F0704030504030204" pitchFamily="34" charset="77"/>
                <a:ea typeface="+mn-ea"/>
              </a:rPr>
              <a:t>					Thank you for making a 				difference !</a:t>
            </a:r>
          </a:p>
          <a:p>
            <a:pPr marL="342900" indent="-342900" eaLnBrk="1" hangingPunct="1">
              <a:lnSpc>
                <a:spcPct val="150000"/>
              </a:lnSpc>
              <a:spcBef>
                <a:spcPct val="20000"/>
              </a:spcBef>
              <a:defRPr/>
            </a:pPr>
            <a:r>
              <a:rPr lang="en-US" sz="3600" kern="0" dirty="0">
                <a:solidFill>
                  <a:schemeClr val="hlink"/>
                </a:solidFill>
                <a:latin typeface="Arial Rounded MT Bold" panose="020F0704030504030204" pitchFamily="34" charset="77"/>
                <a:ea typeface="+mn-ea"/>
              </a:rPr>
              <a:t>	</a:t>
            </a:r>
            <a:r>
              <a:rPr lang="en-US" sz="2800" kern="0" dirty="0">
                <a:solidFill>
                  <a:schemeClr val="hlink"/>
                </a:solidFill>
                <a:latin typeface="Arial Rounded MT Bold" panose="020F0704030504030204" pitchFamily="34" charset="77"/>
                <a:ea typeface="+mn-ea"/>
              </a:rPr>
              <a:t>			</a:t>
            </a:r>
            <a:endParaRPr lang="en-US" sz="2800" kern="0" dirty="0">
              <a:latin typeface="Arial Rounded MT Bold" panose="020F0704030504030204" pitchFamily="34" charset="77"/>
              <a:ea typeface="+mn-ea"/>
            </a:endParaRPr>
          </a:p>
          <a:p>
            <a:pPr marL="342900" indent="-342900" eaLnBrk="1" hangingPunct="1">
              <a:lnSpc>
                <a:spcPct val="150000"/>
              </a:lnSpc>
              <a:spcBef>
                <a:spcPct val="20000"/>
              </a:spcBef>
              <a:defRPr/>
            </a:pPr>
            <a:endParaRPr lang="en-US" sz="2800" kern="0" dirty="0">
              <a:latin typeface="Arial Rounded MT Bold" panose="020F0704030504030204" pitchFamily="34" charset="77"/>
              <a:ea typeface="+mn-ea"/>
            </a:endParaRPr>
          </a:p>
        </p:txBody>
      </p:sp>
      <p:pic>
        <p:nvPicPr>
          <p:cNvPr id="31746" name="Picture 2">
            <a:extLst>
              <a:ext uri="{FF2B5EF4-FFF2-40B4-BE49-F238E27FC236}">
                <a16:creationId xmlns:a16="http://schemas.microsoft.com/office/drawing/2014/main" id="{B63E7B9A-0697-9741-9469-3339E711A7C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027988" y="115888"/>
            <a:ext cx="9779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8" name="TextBox 4">
            <a:extLst>
              <a:ext uri="{FF2B5EF4-FFF2-40B4-BE49-F238E27FC236}">
                <a16:creationId xmlns:a16="http://schemas.microsoft.com/office/drawing/2014/main" id="{E6916E83-A71E-3E44-87D6-FB4070397401}"/>
              </a:ext>
            </a:extLst>
          </p:cNvPr>
          <p:cNvSpPr txBox="1">
            <a:spLocks noChangeArrowheads="1"/>
          </p:cNvSpPr>
          <p:nvPr/>
        </p:nvSpPr>
        <p:spPr bwMode="auto">
          <a:xfrm>
            <a:off x="111125" y="6351588"/>
            <a:ext cx="23590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a:solidFill>
                  <a:schemeClr val="bg1"/>
                </a:solidFill>
                <a:latin typeface="Dosis" panose="02010503020202060003" pitchFamily="2" charset="77"/>
              </a:rPr>
              <a:t>www.TeamHope.ie</a:t>
            </a:r>
          </a:p>
          <a:p>
            <a:endParaRPr lang="en-US" altLang="en-US">
              <a:solidFill>
                <a:schemeClr val="bg1"/>
              </a:solidFill>
            </a:endParaRPr>
          </a:p>
        </p:txBody>
      </p:sp>
      <p:sp>
        <p:nvSpPr>
          <p:cNvPr id="6" name="5-Point Star 5">
            <a:extLst>
              <a:ext uri="{FF2B5EF4-FFF2-40B4-BE49-F238E27FC236}">
                <a16:creationId xmlns:a16="http://schemas.microsoft.com/office/drawing/2014/main" id="{2B87B6AF-F54E-5443-9C77-49B1B1F68150}"/>
              </a:ext>
            </a:extLst>
          </p:cNvPr>
          <p:cNvSpPr/>
          <p:nvPr/>
        </p:nvSpPr>
        <p:spPr>
          <a:xfrm>
            <a:off x="-1476672" y="2204864"/>
            <a:ext cx="3384376" cy="3744416"/>
          </a:xfrm>
          <a:prstGeom prst="star5">
            <a:avLst/>
          </a:prstGeom>
          <a:solidFill>
            <a:srgbClr val="F7CF00"/>
          </a:solidFill>
          <a:ln w="19050">
            <a:solidFill>
              <a:srgbClr val="4A5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1DF14C88-9FB1-EA4F-AAC5-10F2DB7E0916}"/>
              </a:ext>
            </a:extLst>
          </p:cNvPr>
          <p:cNvSpPr>
            <a:spLocks noGrp="1" noChangeArrowheads="1"/>
          </p:cNvSpPr>
          <p:nvPr>
            <p:ph type="title"/>
          </p:nvPr>
        </p:nvSpPr>
        <p:spPr>
          <a:xfrm>
            <a:off x="250825" y="1036638"/>
            <a:ext cx="5472113" cy="863600"/>
          </a:xfrm>
        </p:spPr>
        <p:txBody>
          <a:bodyPr>
            <a:noAutofit/>
          </a:bodyPr>
          <a:lstStyle/>
          <a:p>
            <a:pPr eaLnBrk="1" fontAlgn="auto" hangingPunct="1">
              <a:spcAft>
                <a:spcPts val="0"/>
              </a:spcAft>
              <a:defRPr/>
            </a:pPr>
            <a:br>
              <a:rPr lang="en-US" altLang="en-US" dirty="0">
                <a:solidFill>
                  <a:srgbClr val="0000FF"/>
                </a:solidFill>
                <a:latin typeface="Arial" panose="020B0604020202020204" pitchFamily="34" charset="0"/>
                <a:cs typeface="Arial" panose="020B0604020202020204" pitchFamily="34" charset="0"/>
              </a:rPr>
            </a:br>
            <a:r>
              <a:rPr lang="en-US" altLang="en-US" sz="3600" b="1" dirty="0">
                <a:solidFill>
                  <a:srgbClr val="8BC016"/>
                </a:solidFill>
                <a:latin typeface="Arial" panose="020B0604020202020204" pitchFamily="34" charset="0"/>
                <a:cs typeface="Arial" panose="020B0604020202020204" pitchFamily="34" charset="0"/>
              </a:rPr>
              <a:t>Team Hope</a:t>
            </a:r>
            <a:br>
              <a:rPr lang="en-US" altLang="en-US" sz="3600" dirty="0">
                <a:solidFill>
                  <a:srgbClr val="8BC016"/>
                </a:solidFill>
                <a:latin typeface="Arial" panose="020B0604020202020204" pitchFamily="34" charset="0"/>
                <a:cs typeface="Arial" panose="020B0604020202020204" pitchFamily="34" charset="0"/>
              </a:rPr>
            </a:br>
            <a:endParaRPr lang="en-US" altLang="en-US" sz="2400" dirty="0">
              <a:solidFill>
                <a:schemeClr val="tx1"/>
              </a:solidFill>
              <a:latin typeface="Arial" panose="020B0604020202020204" pitchFamily="34" charset="0"/>
              <a:cs typeface="Arial" panose="020B0604020202020204" pitchFamily="34" charset="0"/>
            </a:endParaRPr>
          </a:p>
        </p:txBody>
      </p:sp>
      <p:pic>
        <p:nvPicPr>
          <p:cNvPr id="52226" name="Picture 6">
            <a:extLst>
              <a:ext uri="{FF2B5EF4-FFF2-40B4-BE49-F238E27FC236}">
                <a16:creationId xmlns:a16="http://schemas.microsoft.com/office/drawing/2014/main" id="{94786CBF-C975-2240-A4D4-0D604A8B335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027988" y="115888"/>
            <a:ext cx="9779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7" name="Rectangle 1">
            <a:extLst>
              <a:ext uri="{FF2B5EF4-FFF2-40B4-BE49-F238E27FC236}">
                <a16:creationId xmlns:a16="http://schemas.microsoft.com/office/drawing/2014/main" id="{DCF327FF-5200-3A44-8D39-AD77505CCBBA}"/>
              </a:ext>
            </a:extLst>
          </p:cNvPr>
          <p:cNvSpPr>
            <a:spLocks noChangeArrowheads="1"/>
          </p:cNvSpPr>
          <p:nvPr/>
        </p:nvSpPr>
        <p:spPr bwMode="auto">
          <a:xfrm>
            <a:off x="1763688" y="4378862"/>
            <a:ext cx="532765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lnSpc>
                <a:spcPct val="200000"/>
              </a:lnSpc>
            </a:pPr>
            <a:r>
              <a:rPr lang="en-IE" altLang="en-US" sz="2800" dirty="0">
                <a:solidFill>
                  <a:srgbClr val="4A54AA"/>
                </a:solidFill>
                <a:latin typeface="+mn-lt"/>
                <a:cs typeface="Arial" panose="020B0604020202020204" pitchFamily="34" charset="0"/>
              </a:rPr>
              <a:t>Team Hope</a:t>
            </a:r>
          </a:p>
          <a:p>
            <a:pPr algn="ctr"/>
            <a:r>
              <a:rPr lang="en-IE" altLang="en-US" sz="2800" dirty="0">
                <a:solidFill>
                  <a:srgbClr val="4A54AA"/>
                </a:solidFill>
                <a:latin typeface="+mn-lt"/>
                <a:cs typeface="Arial" panose="020B0604020202020204" pitchFamily="34" charset="0"/>
              </a:rPr>
              <a:t>#</a:t>
            </a:r>
            <a:r>
              <a:rPr lang="en-IE" altLang="en-US" sz="2800" dirty="0" err="1">
                <a:solidFill>
                  <a:srgbClr val="4A54AA"/>
                </a:solidFill>
                <a:latin typeface="+mn-lt"/>
                <a:cs typeface="Arial" panose="020B0604020202020204" pitchFamily="34" charset="0"/>
              </a:rPr>
              <a:t>ChristmasShoeboxAppeal</a:t>
            </a:r>
            <a:endParaRPr lang="en-IE" altLang="en-US" sz="2800" dirty="0">
              <a:solidFill>
                <a:srgbClr val="4A54AA"/>
              </a:solidFill>
              <a:latin typeface="+mn-lt"/>
              <a:cs typeface="Arial" panose="020B0604020202020204" pitchFamily="34" charset="0"/>
            </a:endParaRPr>
          </a:p>
        </p:txBody>
      </p:sp>
      <p:sp>
        <p:nvSpPr>
          <p:cNvPr id="52232" name="TextBox 8">
            <a:extLst>
              <a:ext uri="{FF2B5EF4-FFF2-40B4-BE49-F238E27FC236}">
                <a16:creationId xmlns:a16="http://schemas.microsoft.com/office/drawing/2014/main" id="{CD13C384-D342-9B43-A7F7-45F3C6028760}"/>
              </a:ext>
            </a:extLst>
          </p:cNvPr>
          <p:cNvSpPr txBox="1">
            <a:spLocks noChangeArrowheads="1"/>
          </p:cNvSpPr>
          <p:nvPr/>
        </p:nvSpPr>
        <p:spPr bwMode="auto">
          <a:xfrm>
            <a:off x="111125" y="6351588"/>
            <a:ext cx="23590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dirty="0" err="1">
                <a:solidFill>
                  <a:schemeClr val="bg1"/>
                </a:solidFill>
                <a:latin typeface="Dosis" panose="02010503020202060003" pitchFamily="2" charset="77"/>
              </a:rPr>
              <a:t>www.TeamHope.ie</a:t>
            </a:r>
            <a:endParaRPr lang="en-US" altLang="en-US" dirty="0">
              <a:solidFill>
                <a:schemeClr val="bg1"/>
              </a:solidFill>
              <a:latin typeface="Dosis" panose="02010503020202060003" pitchFamily="2" charset="77"/>
            </a:endParaRPr>
          </a:p>
          <a:p>
            <a:endParaRPr lang="en-US" altLang="en-US" dirty="0">
              <a:solidFill>
                <a:schemeClr val="bg1"/>
              </a:solidFill>
            </a:endParaRPr>
          </a:p>
        </p:txBody>
      </p:sp>
      <p:pic>
        <p:nvPicPr>
          <p:cNvPr id="3" name="Picture 2">
            <a:extLst>
              <a:ext uri="{FF2B5EF4-FFF2-40B4-BE49-F238E27FC236}">
                <a16:creationId xmlns:a16="http://schemas.microsoft.com/office/drawing/2014/main" id="{54F67D88-140A-F949-8C51-65C8EAC6DC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488664"/>
            <a:ext cx="9052362" cy="125637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7ADB8-222B-0346-A223-B37A1A6656F6}"/>
              </a:ext>
            </a:extLst>
          </p:cNvPr>
          <p:cNvSpPr>
            <a:spLocks noGrp="1"/>
          </p:cNvSpPr>
          <p:nvPr>
            <p:ph type="title"/>
          </p:nvPr>
        </p:nvSpPr>
        <p:spPr>
          <a:xfrm>
            <a:off x="611560" y="307055"/>
            <a:ext cx="7543800" cy="1449387"/>
          </a:xfrm>
        </p:spPr>
        <p:txBody>
          <a:bodyPr/>
          <a:lstStyle/>
          <a:p>
            <a:pPr>
              <a:defRPr/>
            </a:pPr>
            <a:r>
              <a:rPr lang="en-US" dirty="0">
                <a:solidFill>
                  <a:srgbClr val="FF0000"/>
                </a:solidFill>
                <a:latin typeface="Dosis" panose="02010503020202060003" pitchFamily="2" charset="77"/>
              </a:rPr>
              <a:t>Christmas Shoebox Appeal</a:t>
            </a:r>
          </a:p>
        </p:txBody>
      </p:sp>
      <p:sp>
        <p:nvSpPr>
          <p:cNvPr id="64514" name="Content Placeholder 2">
            <a:extLst>
              <a:ext uri="{FF2B5EF4-FFF2-40B4-BE49-F238E27FC236}">
                <a16:creationId xmlns:a16="http://schemas.microsoft.com/office/drawing/2014/main" id="{B7E670F4-F0D2-5240-84F8-B7159866ADB4}"/>
              </a:ext>
            </a:extLst>
          </p:cNvPr>
          <p:cNvSpPr>
            <a:spLocks noGrp="1"/>
          </p:cNvSpPr>
          <p:nvPr>
            <p:ph idx="1"/>
          </p:nvPr>
        </p:nvSpPr>
        <p:spPr>
          <a:xfrm>
            <a:off x="539750" y="1846263"/>
            <a:ext cx="6335713" cy="4022725"/>
          </a:xfrm>
        </p:spPr>
        <p:txBody>
          <a:bodyPr/>
          <a:lstStyle/>
          <a:p>
            <a:pPr>
              <a:lnSpc>
                <a:spcPct val="120000"/>
              </a:lnSpc>
              <a:buClr>
                <a:srgbClr val="FF0000"/>
              </a:buClr>
              <a:buFont typeface="Arial" panose="020B0604020202020204" pitchFamily="34" charset="0"/>
              <a:buChar char="•"/>
            </a:pPr>
            <a:r>
              <a:rPr lang="en-US" sz="2800" dirty="0">
                <a:solidFill>
                  <a:srgbClr val="4A54AA"/>
                </a:solidFill>
              </a:rPr>
              <a:t>Every year people in Ireland send Christmas Shoebox gifts to children.</a:t>
            </a:r>
          </a:p>
          <a:p>
            <a:pPr>
              <a:lnSpc>
                <a:spcPct val="120000"/>
              </a:lnSpc>
              <a:buClr>
                <a:srgbClr val="FF0000"/>
              </a:buClr>
              <a:buFont typeface="Arial" panose="020B0604020202020204" pitchFamily="34" charset="0"/>
              <a:buChar char="•"/>
            </a:pPr>
            <a:r>
              <a:rPr lang="en-US" sz="2800" dirty="0">
                <a:solidFill>
                  <a:srgbClr val="4A54AA"/>
                </a:solidFill>
              </a:rPr>
              <a:t>Christmas Shoeboxes are gifts that help to bring joy to children and they also give </a:t>
            </a:r>
            <a:r>
              <a:rPr lang="en-US" sz="2800" b="1" dirty="0">
                <a:solidFill>
                  <a:srgbClr val="4A54AA"/>
                </a:solidFill>
              </a:rPr>
              <a:t>things that they need</a:t>
            </a:r>
            <a:r>
              <a:rPr lang="en-US" sz="2800" dirty="0">
                <a:solidFill>
                  <a:srgbClr val="4A54AA"/>
                </a:solidFill>
              </a:rPr>
              <a:t> like copy book and pencils for school and warm clothes. </a:t>
            </a:r>
            <a:endParaRPr lang="en-IE" sz="2800" dirty="0">
              <a:solidFill>
                <a:srgbClr val="4A54AA"/>
              </a:solidFill>
            </a:endParaRPr>
          </a:p>
        </p:txBody>
      </p:sp>
      <p:sp>
        <p:nvSpPr>
          <p:cNvPr id="64516" name="TextBox 5">
            <a:extLst>
              <a:ext uri="{FF2B5EF4-FFF2-40B4-BE49-F238E27FC236}">
                <a16:creationId xmlns:a16="http://schemas.microsoft.com/office/drawing/2014/main" id="{78C2163B-28C2-6C48-A8C5-4ABE5B931B8B}"/>
              </a:ext>
            </a:extLst>
          </p:cNvPr>
          <p:cNvSpPr txBox="1">
            <a:spLocks noChangeArrowheads="1"/>
          </p:cNvSpPr>
          <p:nvPr/>
        </p:nvSpPr>
        <p:spPr bwMode="auto">
          <a:xfrm>
            <a:off x="111125" y="6351588"/>
            <a:ext cx="23590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a:solidFill>
                  <a:schemeClr val="bg1"/>
                </a:solidFill>
                <a:latin typeface="Dosis" panose="02010503020202060003" pitchFamily="2" charset="77"/>
              </a:rPr>
              <a:t>www.TeamHope.ie</a:t>
            </a:r>
          </a:p>
          <a:p>
            <a:endParaRPr lang="en-US" altLang="en-US">
              <a:solidFill>
                <a:schemeClr val="bg1"/>
              </a:solidFill>
            </a:endParaRPr>
          </a:p>
        </p:txBody>
      </p:sp>
      <p:sp>
        <p:nvSpPr>
          <p:cNvPr id="3" name="5-Point Star 2">
            <a:extLst>
              <a:ext uri="{FF2B5EF4-FFF2-40B4-BE49-F238E27FC236}">
                <a16:creationId xmlns:a16="http://schemas.microsoft.com/office/drawing/2014/main" id="{E9F9A785-8146-394C-96EB-F17AD9A8B1EE}"/>
              </a:ext>
            </a:extLst>
          </p:cNvPr>
          <p:cNvSpPr/>
          <p:nvPr/>
        </p:nvSpPr>
        <p:spPr>
          <a:xfrm>
            <a:off x="7020272" y="1846263"/>
            <a:ext cx="3384376" cy="3744416"/>
          </a:xfrm>
          <a:prstGeom prst="star5">
            <a:avLst/>
          </a:prstGeom>
          <a:solidFill>
            <a:srgbClr val="F7CF00"/>
          </a:solidFill>
          <a:ln w="19050">
            <a:solidFill>
              <a:srgbClr val="4A5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7ADB8-222B-0346-A223-B37A1A6656F6}"/>
              </a:ext>
            </a:extLst>
          </p:cNvPr>
          <p:cNvSpPr>
            <a:spLocks noGrp="1"/>
          </p:cNvSpPr>
          <p:nvPr>
            <p:ph type="title"/>
          </p:nvPr>
        </p:nvSpPr>
        <p:spPr>
          <a:xfrm>
            <a:off x="611560" y="307055"/>
            <a:ext cx="7543800" cy="1449387"/>
          </a:xfrm>
        </p:spPr>
        <p:txBody>
          <a:bodyPr/>
          <a:lstStyle/>
          <a:p>
            <a:pPr>
              <a:defRPr/>
            </a:pPr>
            <a:r>
              <a:rPr lang="en-US" dirty="0">
                <a:solidFill>
                  <a:srgbClr val="FF0000"/>
                </a:solidFill>
                <a:latin typeface="Dosis" panose="02010503020202060003" pitchFamily="2" charset="77"/>
              </a:rPr>
              <a:t>Christmas Shoebox Appeal</a:t>
            </a:r>
          </a:p>
        </p:txBody>
      </p:sp>
      <p:sp>
        <p:nvSpPr>
          <p:cNvPr id="64514" name="Content Placeholder 2">
            <a:extLst>
              <a:ext uri="{FF2B5EF4-FFF2-40B4-BE49-F238E27FC236}">
                <a16:creationId xmlns:a16="http://schemas.microsoft.com/office/drawing/2014/main" id="{B7E670F4-F0D2-5240-84F8-B7159866ADB4}"/>
              </a:ext>
            </a:extLst>
          </p:cNvPr>
          <p:cNvSpPr>
            <a:spLocks noGrp="1"/>
          </p:cNvSpPr>
          <p:nvPr>
            <p:ph idx="1"/>
          </p:nvPr>
        </p:nvSpPr>
        <p:spPr>
          <a:xfrm>
            <a:off x="539750" y="1846263"/>
            <a:ext cx="6335713" cy="4022725"/>
          </a:xfrm>
        </p:spPr>
        <p:txBody>
          <a:bodyPr/>
          <a:lstStyle/>
          <a:p>
            <a:pPr>
              <a:lnSpc>
                <a:spcPct val="114000"/>
              </a:lnSpc>
              <a:buClr>
                <a:srgbClr val="F61800"/>
              </a:buClr>
              <a:buFont typeface="Arial" panose="020B0604020202020204" pitchFamily="34" charset="0"/>
              <a:buChar char="•"/>
            </a:pPr>
            <a:r>
              <a:rPr lang="en-US" sz="2800" dirty="0">
                <a:solidFill>
                  <a:srgbClr val="4A54AA"/>
                </a:solidFill>
              </a:rPr>
              <a:t>Christmas Shoeboxes are given to children in areas of poverty. </a:t>
            </a:r>
            <a:r>
              <a:rPr lang="en-US" sz="2800" b="1" dirty="0">
                <a:solidFill>
                  <a:srgbClr val="4A54AA"/>
                </a:solidFill>
              </a:rPr>
              <a:t>Poverty</a:t>
            </a:r>
            <a:r>
              <a:rPr lang="en-US" sz="2800" dirty="0">
                <a:solidFill>
                  <a:srgbClr val="4A54AA"/>
                </a:solidFill>
              </a:rPr>
              <a:t> is where a person doesn’t have and can’t get enough money for their basic needs like food, shelter (a home) and education (school). Poverty can be caused by wars, climate change, people not having enough rights and inequality.</a:t>
            </a:r>
            <a:endParaRPr lang="en-IE" sz="2800" dirty="0">
              <a:solidFill>
                <a:srgbClr val="4A54AA"/>
              </a:solidFill>
            </a:endParaRPr>
          </a:p>
        </p:txBody>
      </p:sp>
      <p:sp>
        <p:nvSpPr>
          <p:cNvPr id="64516" name="TextBox 5">
            <a:extLst>
              <a:ext uri="{FF2B5EF4-FFF2-40B4-BE49-F238E27FC236}">
                <a16:creationId xmlns:a16="http://schemas.microsoft.com/office/drawing/2014/main" id="{78C2163B-28C2-6C48-A8C5-4ABE5B931B8B}"/>
              </a:ext>
            </a:extLst>
          </p:cNvPr>
          <p:cNvSpPr txBox="1">
            <a:spLocks noChangeArrowheads="1"/>
          </p:cNvSpPr>
          <p:nvPr/>
        </p:nvSpPr>
        <p:spPr bwMode="auto">
          <a:xfrm>
            <a:off x="111125" y="6351588"/>
            <a:ext cx="23590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a:solidFill>
                  <a:schemeClr val="bg1"/>
                </a:solidFill>
                <a:latin typeface="Dosis" panose="02010503020202060003" pitchFamily="2" charset="77"/>
              </a:rPr>
              <a:t>www.TeamHope.ie</a:t>
            </a:r>
          </a:p>
          <a:p>
            <a:endParaRPr lang="en-US" altLang="en-US">
              <a:solidFill>
                <a:schemeClr val="bg1"/>
              </a:solidFill>
            </a:endParaRPr>
          </a:p>
        </p:txBody>
      </p:sp>
      <p:sp>
        <p:nvSpPr>
          <p:cNvPr id="3" name="5-Point Star 2">
            <a:extLst>
              <a:ext uri="{FF2B5EF4-FFF2-40B4-BE49-F238E27FC236}">
                <a16:creationId xmlns:a16="http://schemas.microsoft.com/office/drawing/2014/main" id="{E9F9A785-8146-394C-96EB-F17AD9A8B1EE}"/>
              </a:ext>
            </a:extLst>
          </p:cNvPr>
          <p:cNvSpPr/>
          <p:nvPr/>
        </p:nvSpPr>
        <p:spPr>
          <a:xfrm>
            <a:off x="7020272" y="1846263"/>
            <a:ext cx="3384376" cy="3744416"/>
          </a:xfrm>
          <a:prstGeom prst="star5">
            <a:avLst/>
          </a:prstGeom>
          <a:solidFill>
            <a:srgbClr val="F7CF00"/>
          </a:solidFill>
          <a:ln w="19050">
            <a:solidFill>
              <a:srgbClr val="4A5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44243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DEA96D7-B73E-9E4F-9890-9F2E04F56F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54" y="1340768"/>
            <a:ext cx="9172354" cy="6004125"/>
          </a:xfrm>
          <a:prstGeom prst="rect">
            <a:avLst/>
          </a:prstGeom>
        </p:spPr>
      </p:pic>
      <p:sp>
        <p:nvSpPr>
          <p:cNvPr id="2" name="Title 1">
            <a:extLst>
              <a:ext uri="{FF2B5EF4-FFF2-40B4-BE49-F238E27FC236}">
                <a16:creationId xmlns:a16="http://schemas.microsoft.com/office/drawing/2014/main" id="{22C7ADB8-222B-0346-A223-B37A1A6656F6}"/>
              </a:ext>
            </a:extLst>
          </p:cNvPr>
          <p:cNvSpPr>
            <a:spLocks noGrp="1"/>
          </p:cNvSpPr>
          <p:nvPr>
            <p:ph type="title"/>
          </p:nvPr>
        </p:nvSpPr>
        <p:spPr>
          <a:xfrm>
            <a:off x="611560" y="307055"/>
            <a:ext cx="8208912" cy="1449387"/>
          </a:xfrm>
        </p:spPr>
        <p:txBody>
          <a:bodyPr/>
          <a:lstStyle/>
          <a:p>
            <a:pPr>
              <a:defRPr/>
            </a:pPr>
            <a:r>
              <a:rPr lang="en-US" dirty="0">
                <a:solidFill>
                  <a:srgbClr val="FF0000"/>
                </a:solidFill>
                <a:latin typeface="Dosis" panose="02010503020202060003" pitchFamily="2" charset="77"/>
              </a:rPr>
              <a:t>Christmas Shoebox Appeal in 2020</a:t>
            </a:r>
          </a:p>
        </p:txBody>
      </p:sp>
      <p:sp>
        <p:nvSpPr>
          <p:cNvPr id="64516" name="TextBox 5">
            <a:extLst>
              <a:ext uri="{FF2B5EF4-FFF2-40B4-BE49-F238E27FC236}">
                <a16:creationId xmlns:a16="http://schemas.microsoft.com/office/drawing/2014/main" id="{78C2163B-28C2-6C48-A8C5-4ABE5B931B8B}"/>
              </a:ext>
            </a:extLst>
          </p:cNvPr>
          <p:cNvSpPr txBox="1">
            <a:spLocks noChangeArrowheads="1"/>
          </p:cNvSpPr>
          <p:nvPr/>
        </p:nvSpPr>
        <p:spPr bwMode="auto">
          <a:xfrm>
            <a:off x="111125" y="6351588"/>
            <a:ext cx="23590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a:solidFill>
                  <a:schemeClr val="bg1"/>
                </a:solidFill>
                <a:latin typeface="Dosis" panose="02010503020202060003" pitchFamily="2" charset="77"/>
              </a:rPr>
              <a:t>www.TeamHope.ie</a:t>
            </a:r>
          </a:p>
          <a:p>
            <a:endParaRPr lang="en-US" altLang="en-US">
              <a:solidFill>
                <a:schemeClr val="bg1"/>
              </a:solidFill>
            </a:endParaRPr>
          </a:p>
        </p:txBody>
      </p:sp>
    </p:spTree>
    <p:extLst>
      <p:ext uri="{BB962C8B-B14F-4D97-AF65-F5344CB8AC3E}">
        <p14:creationId xmlns:p14="http://schemas.microsoft.com/office/powerpoint/2010/main" val="21528795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9">
            <a:extLst>
              <a:ext uri="{FF2B5EF4-FFF2-40B4-BE49-F238E27FC236}">
                <a16:creationId xmlns:a16="http://schemas.microsoft.com/office/drawing/2014/main" id="{6D5CFDFF-B684-3744-A841-AC65BA7D29D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188" y="-1971675"/>
            <a:ext cx="6767513" cy="902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6" name="Picture 3">
            <a:extLst>
              <a:ext uri="{FF2B5EF4-FFF2-40B4-BE49-F238E27FC236}">
                <a16:creationId xmlns:a16="http://schemas.microsoft.com/office/drawing/2014/main" id="{6B37641B-FEB9-9241-92B5-C655164E57D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7325" y="-2165350"/>
            <a:ext cx="6767513" cy="902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ular Callout 7">
            <a:extLst>
              <a:ext uri="{FF2B5EF4-FFF2-40B4-BE49-F238E27FC236}">
                <a16:creationId xmlns:a16="http://schemas.microsoft.com/office/drawing/2014/main" id="{54FD8887-488A-C148-80C2-EA6020E99CC1}"/>
              </a:ext>
            </a:extLst>
          </p:cNvPr>
          <p:cNvSpPr/>
          <p:nvPr/>
        </p:nvSpPr>
        <p:spPr>
          <a:xfrm>
            <a:off x="228600" y="28575"/>
            <a:ext cx="4630738" cy="5945188"/>
          </a:xfrm>
          <a:prstGeom prst="wedgeRectCallout">
            <a:avLst>
              <a:gd name="adj1" fmla="val 61774"/>
              <a:gd name="adj2" fmla="val 22648"/>
            </a:avLst>
          </a:prstGeom>
          <a:solidFill>
            <a:srgbClr val="F7CE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 name="Rectangle 3">
            <a:extLst>
              <a:ext uri="{FF2B5EF4-FFF2-40B4-BE49-F238E27FC236}">
                <a16:creationId xmlns:a16="http://schemas.microsoft.com/office/drawing/2014/main" id="{2E7C4FE2-95C5-8440-BFEC-EFDEFE6BBADA}"/>
              </a:ext>
            </a:extLst>
          </p:cNvPr>
          <p:cNvSpPr txBox="1">
            <a:spLocks noChangeArrowheads="1"/>
          </p:cNvSpPr>
          <p:nvPr/>
        </p:nvSpPr>
        <p:spPr bwMode="auto">
          <a:xfrm>
            <a:off x="439738" y="260350"/>
            <a:ext cx="4276725" cy="548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ormAutofit fontScale="92500"/>
          </a:bodyPr>
          <a:lst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45000"/>
              </a:lnSpc>
              <a:spcBef>
                <a:spcPts val="100"/>
              </a:spcBef>
              <a:spcAft>
                <a:spcPts val="100"/>
              </a:spcAft>
              <a:buFont typeface="Calibri" panose="020F0502020204030204" pitchFamily="34" charset="0"/>
              <a:buNone/>
              <a:defRPr/>
            </a:pPr>
            <a:r>
              <a:rPr lang="en-IE" sz="4300" b="1" u="sng" dirty="0">
                <a:solidFill>
                  <a:srgbClr val="8D679D"/>
                </a:solidFill>
                <a:latin typeface="Arial Rounded MT Bold" panose="020F0704030504030204" pitchFamily="34" charset="77"/>
              </a:rPr>
              <a:t>Daniel in Ukraine</a:t>
            </a:r>
            <a:endParaRPr lang="en-IE" sz="4300" dirty="0">
              <a:solidFill>
                <a:srgbClr val="8D679D"/>
              </a:solidFill>
              <a:latin typeface="Arial Rounded MT Bold" panose="020F0704030504030204" pitchFamily="34" charset="77"/>
            </a:endParaRPr>
          </a:p>
          <a:p>
            <a:pPr>
              <a:defRPr/>
            </a:pPr>
            <a:r>
              <a:rPr lang="en-US" sz="2600" dirty="0"/>
              <a:t>“I am a mother of a special child with a psychical disability. I want to thank you for the shoebox, which my son got and was very happy with it. Most of all Daniel liked the toothpaste, pencils, notepad, small cars and figures of animals…</a:t>
            </a:r>
          </a:p>
          <a:p>
            <a:pPr>
              <a:defRPr/>
            </a:pPr>
            <a:r>
              <a:rPr lang="en-US" sz="2600" dirty="0"/>
              <a:t>If there were more people like you, the world would be so much better! Thank you so much!”</a:t>
            </a:r>
          </a:p>
          <a:p>
            <a:pPr>
              <a:defRPr/>
            </a:pPr>
            <a:r>
              <a:rPr lang="en-US" sz="2600" dirty="0"/>
              <a:t>-Daniel’s mother</a:t>
            </a:r>
            <a:endParaRPr lang="en-IE" sz="26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2">
            <a:extLst>
              <a:ext uri="{FF2B5EF4-FFF2-40B4-BE49-F238E27FC236}">
                <a16:creationId xmlns:a16="http://schemas.microsoft.com/office/drawing/2014/main" id="{4A58A4F2-D09A-264B-80E1-B4C3A4334C7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ular Callout 4">
            <a:extLst>
              <a:ext uri="{FF2B5EF4-FFF2-40B4-BE49-F238E27FC236}">
                <a16:creationId xmlns:a16="http://schemas.microsoft.com/office/drawing/2014/main" id="{617ECC80-6A37-1340-ABE6-C2B20F4B2F1D}"/>
              </a:ext>
            </a:extLst>
          </p:cNvPr>
          <p:cNvSpPr/>
          <p:nvPr/>
        </p:nvSpPr>
        <p:spPr>
          <a:xfrm>
            <a:off x="250825" y="354013"/>
            <a:ext cx="3960813" cy="5945187"/>
          </a:xfrm>
          <a:prstGeom prst="wedgeRectCallout">
            <a:avLst>
              <a:gd name="adj1" fmla="val 61774"/>
              <a:gd name="adj2" fmla="val 22648"/>
            </a:avLst>
          </a:prstGeom>
          <a:solidFill>
            <a:srgbClr val="F7CE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 name="Rectangle 3">
            <a:extLst>
              <a:ext uri="{FF2B5EF4-FFF2-40B4-BE49-F238E27FC236}">
                <a16:creationId xmlns:a16="http://schemas.microsoft.com/office/drawing/2014/main" id="{2E7C4FE2-95C5-8440-BFEC-EFDEFE6BBADA}"/>
              </a:ext>
            </a:extLst>
          </p:cNvPr>
          <p:cNvSpPr txBox="1">
            <a:spLocks noChangeArrowheads="1"/>
          </p:cNvSpPr>
          <p:nvPr/>
        </p:nvSpPr>
        <p:spPr bwMode="auto">
          <a:xfrm>
            <a:off x="400050" y="354013"/>
            <a:ext cx="3673475" cy="597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ormAutofit/>
          </a:bodyPr>
          <a:lst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20000"/>
              </a:lnSpc>
              <a:spcBef>
                <a:spcPts val="600"/>
              </a:spcBef>
              <a:buFont typeface="Calibri" panose="020F0502020204030204" pitchFamily="34" charset="0"/>
              <a:buNone/>
              <a:defRPr/>
            </a:pPr>
            <a:r>
              <a:rPr lang="en-IE" sz="3200" b="1" u="sng" dirty="0" err="1">
                <a:solidFill>
                  <a:srgbClr val="8D679D"/>
                </a:solidFill>
                <a:latin typeface="Arial Rounded MT Bold" panose="020F0704030504030204" pitchFamily="34" charset="77"/>
              </a:rPr>
              <a:t>Nazar</a:t>
            </a:r>
            <a:r>
              <a:rPr lang="en-IE" sz="3200" b="1" u="sng" dirty="0">
                <a:solidFill>
                  <a:srgbClr val="8D679D"/>
                </a:solidFill>
                <a:latin typeface="Arial Rounded MT Bold" panose="020F0704030504030204" pitchFamily="34" charset="77"/>
              </a:rPr>
              <a:t> in Transnistria</a:t>
            </a:r>
            <a:endParaRPr lang="en-IE" sz="3200" dirty="0">
              <a:solidFill>
                <a:srgbClr val="8D679D"/>
              </a:solidFill>
              <a:latin typeface="Arial Rounded MT Bold" panose="020F0704030504030204" pitchFamily="34" charset="77"/>
            </a:endParaRPr>
          </a:p>
          <a:p>
            <a:pPr>
              <a:defRPr/>
            </a:pPr>
            <a:r>
              <a:rPr lang="ro-RO" sz="2400" dirty="0"/>
              <a:t>Nazar </a:t>
            </a:r>
            <a:r>
              <a:rPr lang="ro-RO" sz="2400" dirty="0" err="1"/>
              <a:t>is</a:t>
            </a:r>
            <a:r>
              <a:rPr lang="ro-RO" sz="2400" dirty="0"/>
              <a:t> 10 </a:t>
            </a:r>
            <a:r>
              <a:rPr lang="ro-RO" sz="2400" dirty="0" err="1"/>
              <a:t>and</a:t>
            </a:r>
            <a:r>
              <a:rPr lang="ro-RO" sz="2400" dirty="0"/>
              <a:t> </a:t>
            </a:r>
            <a:r>
              <a:rPr lang="ro-RO" sz="2400" dirty="0" err="1"/>
              <a:t>lives</a:t>
            </a:r>
            <a:r>
              <a:rPr lang="ro-RO" sz="2400" dirty="0"/>
              <a:t> </a:t>
            </a:r>
            <a:r>
              <a:rPr lang="ro-RO" sz="2400" dirty="0" err="1"/>
              <a:t>with</a:t>
            </a:r>
            <a:r>
              <a:rPr lang="ro-RO" sz="2400" dirty="0"/>
              <a:t> </a:t>
            </a:r>
            <a:r>
              <a:rPr lang="ro-RO" sz="2400" dirty="0" err="1"/>
              <a:t>his</a:t>
            </a:r>
            <a:r>
              <a:rPr lang="ro-RO" sz="2400" dirty="0"/>
              <a:t> </a:t>
            </a:r>
            <a:r>
              <a:rPr lang="ro-RO" sz="2400" dirty="0" err="1"/>
              <a:t>father</a:t>
            </a:r>
            <a:r>
              <a:rPr lang="ro-RO" sz="2400" dirty="0"/>
              <a:t> &amp; </a:t>
            </a:r>
            <a:r>
              <a:rPr lang="ro-RO" sz="2400" dirty="0" err="1"/>
              <a:t>little</a:t>
            </a:r>
            <a:r>
              <a:rPr lang="ro-RO" sz="2400" dirty="0"/>
              <a:t> </a:t>
            </a:r>
            <a:r>
              <a:rPr lang="ro-RO" sz="2400" dirty="0" err="1"/>
              <a:t>brother</a:t>
            </a:r>
            <a:r>
              <a:rPr lang="ro-RO" sz="2400" dirty="0"/>
              <a:t>. </a:t>
            </a:r>
          </a:p>
          <a:p>
            <a:pPr>
              <a:defRPr/>
            </a:pPr>
            <a:endParaRPr lang="ro-RO" sz="100" dirty="0"/>
          </a:p>
          <a:p>
            <a:pPr>
              <a:defRPr/>
            </a:pPr>
            <a:r>
              <a:rPr lang="ro-RO" sz="2400" dirty="0"/>
              <a:t>His </a:t>
            </a:r>
            <a:r>
              <a:rPr lang="ro-RO" sz="2400" dirty="0" err="1"/>
              <a:t>father</a:t>
            </a:r>
            <a:r>
              <a:rPr lang="ro-RO" sz="2400" dirty="0"/>
              <a:t> </a:t>
            </a:r>
            <a:r>
              <a:rPr lang="ro-RO" sz="2400" dirty="0" err="1"/>
              <a:t>works</a:t>
            </a:r>
            <a:r>
              <a:rPr lang="ro-RO" sz="2400" dirty="0"/>
              <a:t> hard </a:t>
            </a:r>
            <a:r>
              <a:rPr lang="ro-RO" sz="2400" dirty="0" err="1"/>
              <a:t>so</a:t>
            </a:r>
            <a:r>
              <a:rPr lang="ro-RO" sz="2400" dirty="0"/>
              <a:t> </a:t>
            </a:r>
            <a:r>
              <a:rPr lang="ro-RO" sz="2400" dirty="0" err="1"/>
              <a:t>most</a:t>
            </a:r>
            <a:r>
              <a:rPr lang="ro-RO" sz="2400" dirty="0"/>
              <a:t> of </a:t>
            </a:r>
            <a:r>
              <a:rPr lang="ro-RO" sz="2400" dirty="0" err="1"/>
              <a:t>the</a:t>
            </a:r>
            <a:r>
              <a:rPr lang="ro-RO" sz="2400" dirty="0"/>
              <a:t> </a:t>
            </a:r>
            <a:r>
              <a:rPr lang="ro-RO" sz="2400" dirty="0" err="1"/>
              <a:t>time</a:t>
            </a:r>
            <a:r>
              <a:rPr lang="ro-RO" sz="2400" dirty="0"/>
              <a:t> </a:t>
            </a:r>
            <a:r>
              <a:rPr lang="ro-RO" sz="2400" dirty="0" err="1"/>
              <a:t>he</a:t>
            </a:r>
            <a:r>
              <a:rPr lang="ro-RO" sz="2400" dirty="0"/>
              <a:t> </a:t>
            </a:r>
            <a:r>
              <a:rPr lang="ro-RO" sz="2400" dirty="0" err="1"/>
              <a:t>is</a:t>
            </a:r>
            <a:r>
              <a:rPr lang="ro-RO" sz="2400" dirty="0"/>
              <a:t> at </a:t>
            </a:r>
            <a:r>
              <a:rPr lang="ro-RO" sz="2400" dirty="0" err="1"/>
              <a:t>work</a:t>
            </a:r>
            <a:r>
              <a:rPr lang="ro-RO" sz="2400" dirty="0"/>
              <a:t> </a:t>
            </a:r>
            <a:r>
              <a:rPr lang="ro-RO" sz="2400" dirty="0" err="1"/>
              <a:t>and</a:t>
            </a:r>
            <a:r>
              <a:rPr lang="ro-RO" sz="2400" dirty="0"/>
              <a:t> </a:t>
            </a:r>
            <a:r>
              <a:rPr lang="ro-RO" sz="2400" dirty="0" err="1"/>
              <a:t>the</a:t>
            </a:r>
            <a:r>
              <a:rPr lang="ro-RO" sz="2400" dirty="0"/>
              <a:t> boys are </a:t>
            </a:r>
            <a:r>
              <a:rPr lang="ro-RO" sz="2400" dirty="0" err="1"/>
              <a:t>often</a:t>
            </a:r>
            <a:r>
              <a:rPr lang="ro-RO" sz="2400" dirty="0"/>
              <a:t> </a:t>
            </a:r>
            <a:r>
              <a:rPr lang="ro-RO" sz="2400" dirty="0" err="1"/>
              <a:t>home</a:t>
            </a:r>
            <a:r>
              <a:rPr lang="ro-RO" sz="2400" dirty="0"/>
              <a:t> </a:t>
            </a:r>
            <a:r>
              <a:rPr lang="ro-RO" sz="2400" dirty="0" err="1"/>
              <a:t>alone</a:t>
            </a:r>
            <a:r>
              <a:rPr lang="ro-RO" sz="2400" dirty="0"/>
              <a:t>. </a:t>
            </a:r>
            <a:r>
              <a:rPr lang="ro-RO" sz="2400" dirty="0" err="1"/>
              <a:t>They</a:t>
            </a:r>
            <a:r>
              <a:rPr lang="ro-RO" sz="2400" dirty="0"/>
              <a:t> </a:t>
            </a:r>
            <a:r>
              <a:rPr lang="ro-RO" sz="2400" dirty="0" err="1"/>
              <a:t>have</a:t>
            </a:r>
            <a:r>
              <a:rPr lang="ro-RO" sz="2400" dirty="0"/>
              <a:t> </a:t>
            </a:r>
            <a:r>
              <a:rPr lang="ro-RO" sz="2400" dirty="0" err="1"/>
              <a:t>learned</a:t>
            </a:r>
            <a:r>
              <a:rPr lang="ro-RO" sz="2400" dirty="0"/>
              <a:t> </a:t>
            </a:r>
            <a:r>
              <a:rPr lang="ro-RO" sz="2400" dirty="0" err="1"/>
              <a:t>to</a:t>
            </a:r>
            <a:r>
              <a:rPr lang="ro-RO" sz="2400" dirty="0"/>
              <a:t> </a:t>
            </a:r>
            <a:r>
              <a:rPr lang="ro-RO" sz="2400" dirty="0" err="1"/>
              <a:t>chop</a:t>
            </a:r>
            <a:r>
              <a:rPr lang="ro-RO" sz="2400" dirty="0"/>
              <a:t> </a:t>
            </a:r>
            <a:r>
              <a:rPr lang="ro-RO" sz="2400" dirty="0" err="1"/>
              <a:t>wood</a:t>
            </a:r>
            <a:r>
              <a:rPr lang="ro-RO" sz="2400" dirty="0"/>
              <a:t>, </a:t>
            </a:r>
            <a:r>
              <a:rPr lang="ro-RO" sz="2400" dirty="0" err="1"/>
              <a:t>make</a:t>
            </a:r>
            <a:r>
              <a:rPr lang="ro-RO" sz="2400" dirty="0"/>
              <a:t> a fire </a:t>
            </a:r>
            <a:r>
              <a:rPr lang="ro-RO" sz="2400" dirty="0" err="1"/>
              <a:t>and</a:t>
            </a:r>
            <a:r>
              <a:rPr lang="ro-RO" sz="2400" dirty="0"/>
              <a:t> </a:t>
            </a:r>
            <a:r>
              <a:rPr lang="ro-RO" sz="2400" dirty="0" err="1"/>
              <a:t>cook</a:t>
            </a:r>
            <a:r>
              <a:rPr lang="ro-RO" sz="2400" dirty="0"/>
              <a:t>.</a:t>
            </a:r>
          </a:p>
          <a:p>
            <a:pPr>
              <a:defRPr/>
            </a:pPr>
            <a:r>
              <a:rPr lang="ro-RO" sz="100" dirty="0"/>
              <a:t> </a:t>
            </a:r>
            <a:endParaRPr lang="ro-RO" dirty="0"/>
          </a:p>
          <a:p>
            <a:pPr>
              <a:defRPr/>
            </a:pPr>
            <a:r>
              <a:rPr lang="ro-RO" sz="2400" dirty="0"/>
              <a:t>Nazar </a:t>
            </a:r>
            <a:r>
              <a:rPr lang="ro-RO" sz="2400" dirty="0" err="1"/>
              <a:t>enjoyed</a:t>
            </a:r>
            <a:r>
              <a:rPr lang="ro-RO" sz="2400" dirty="0"/>
              <a:t> </a:t>
            </a:r>
            <a:r>
              <a:rPr lang="ro-RO" sz="2400" dirty="0" err="1"/>
              <a:t>the</a:t>
            </a:r>
            <a:r>
              <a:rPr lang="ro-RO" sz="2400" dirty="0"/>
              <a:t> </a:t>
            </a:r>
            <a:r>
              <a:rPr lang="ro-RO" sz="2400" dirty="0" err="1"/>
              <a:t>pyjamas</a:t>
            </a:r>
            <a:r>
              <a:rPr lang="ro-RO" sz="2400" dirty="0"/>
              <a:t> </a:t>
            </a:r>
            <a:r>
              <a:rPr lang="ro-RO" sz="2400" dirty="0" err="1"/>
              <a:t>and</a:t>
            </a:r>
            <a:r>
              <a:rPr lang="ro-RO" sz="2400" dirty="0"/>
              <a:t> </a:t>
            </a:r>
            <a:r>
              <a:rPr lang="ro-RO" sz="2400" dirty="0" err="1"/>
              <a:t>games</a:t>
            </a:r>
            <a:r>
              <a:rPr lang="ro-RO" sz="2400" dirty="0"/>
              <a:t> in </a:t>
            </a:r>
            <a:r>
              <a:rPr lang="ro-RO" sz="2400" dirty="0" err="1"/>
              <a:t>his</a:t>
            </a:r>
            <a:r>
              <a:rPr lang="ro-RO" sz="2400" dirty="0"/>
              <a:t> </a:t>
            </a:r>
            <a:r>
              <a:rPr lang="ro-RO" sz="2400" dirty="0" err="1"/>
              <a:t>shoebox</a:t>
            </a:r>
            <a:r>
              <a:rPr lang="ro-RO" sz="2400" dirty="0"/>
              <a:t>.</a:t>
            </a:r>
            <a:endParaRPr lang="en-IE"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7ADB8-222B-0346-A223-B37A1A6656F6}"/>
              </a:ext>
            </a:extLst>
          </p:cNvPr>
          <p:cNvSpPr>
            <a:spLocks noGrp="1"/>
          </p:cNvSpPr>
          <p:nvPr>
            <p:ph type="title"/>
          </p:nvPr>
        </p:nvSpPr>
        <p:spPr>
          <a:xfrm>
            <a:off x="611560" y="307055"/>
            <a:ext cx="7543800" cy="1449387"/>
          </a:xfrm>
        </p:spPr>
        <p:txBody>
          <a:bodyPr>
            <a:normAutofit/>
          </a:bodyPr>
          <a:lstStyle/>
          <a:p>
            <a:pPr>
              <a:defRPr/>
            </a:pPr>
            <a:r>
              <a:rPr lang="en-US" sz="4400" dirty="0">
                <a:solidFill>
                  <a:srgbClr val="FF0000"/>
                </a:solidFill>
                <a:latin typeface="Dosis" panose="02010503020202060003" pitchFamily="2" charset="77"/>
              </a:rPr>
              <a:t>How to make a Christmas Shoebox</a:t>
            </a:r>
          </a:p>
        </p:txBody>
      </p:sp>
      <p:sp>
        <p:nvSpPr>
          <p:cNvPr id="64514" name="Content Placeholder 2">
            <a:extLst>
              <a:ext uri="{FF2B5EF4-FFF2-40B4-BE49-F238E27FC236}">
                <a16:creationId xmlns:a16="http://schemas.microsoft.com/office/drawing/2014/main" id="{B7E670F4-F0D2-5240-84F8-B7159866ADB4}"/>
              </a:ext>
            </a:extLst>
          </p:cNvPr>
          <p:cNvSpPr>
            <a:spLocks noGrp="1"/>
          </p:cNvSpPr>
          <p:nvPr>
            <p:ph idx="1"/>
          </p:nvPr>
        </p:nvSpPr>
        <p:spPr>
          <a:xfrm>
            <a:off x="539750" y="1846263"/>
            <a:ext cx="6335713" cy="4022725"/>
          </a:xfrm>
        </p:spPr>
        <p:txBody>
          <a:bodyPr/>
          <a:lstStyle/>
          <a:p>
            <a:pPr>
              <a:lnSpc>
                <a:spcPct val="114000"/>
              </a:lnSpc>
              <a:buClr>
                <a:srgbClr val="F61800"/>
              </a:buClr>
              <a:buFont typeface="Arial" panose="020B0604020202020204" pitchFamily="34" charset="0"/>
              <a:buChar char="•"/>
            </a:pPr>
            <a:r>
              <a:rPr lang="en-US" sz="3600" dirty="0">
                <a:solidFill>
                  <a:srgbClr val="4A54AA"/>
                </a:solidFill>
              </a:rPr>
              <a:t>Get a shoebox!</a:t>
            </a:r>
          </a:p>
          <a:p>
            <a:pPr>
              <a:lnSpc>
                <a:spcPct val="114000"/>
              </a:lnSpc>
              <a:buClr>
                <a:srgbClr val="F61800"/>
              </a:buClr>
              <a:buFont typeface="Arial" panose="020B0604020202020204" pitchFamily="34" charset="0"/>
              <a:buChar char="•"/>
            </a:pPr>
            <a:r>
              <a:rPr lang="en-US" sz="3600" dirty="0">
                <a:solidFill>
                  <a:srgbClr val="4A54AA"/>
                </a:solidFill>
              </a:rPr>
              <a:t>Wrap it</a:t>
            </a:r>
          </a:p>
          <a:p>
            <a:pPr>
              <a:lnSpc>
                <a:spcPct val="114000"/>
              </a:lnSpc>
              <a:buClr>
                <a:srgbClr val="F61800"/>
              </a:buClr>
              <a:buFont typeface="Arial" panose="020B0604020202020204" pitchFamily="34" charset="0"/>
              <a:buChar char="•"/>
            </a:pPr>
            <a:r>
              <a:rPr lang="en-US" sz="3600" dirty="0">
                <a:solidFill>
                  <a:srgbClr val="4A54AA"/>
                </a:solidFill>
              </a:rPr>
              <a:t>Put in the presents</a:t>
            </a:r>
          </a:p>
          <a:p>
            <a:pPr>
              <a:lnSpc>
                <a:spcPct val="114000"/>
              </a:lnSpc>
              <a:buClr>
                <a:srgbClr val="F61800"/>
              </a:buClr>
              <a:buFont typeface="Arial" panose="020B0604020202020204" pitchFamily="34" charset="0"/>
              <a:buChar char="•"/>
            </a:pPr>
            <a:r>
              <a:rPr lang="en-US" sz="3600" dirty="0">
                <a:solidFill>
                  <a:srgbClr val="4A54AA"/>
                </a:solidFill>
              </a:rPr>
              <a:t>Add €4</a:t>
            </a:r>
          </a:p>
          <a:p>
            <a:pPr>
              <a:lnSpc>
                <a:spcPct val="114000"/>
              </a:lnSpc>
              <a:buClr>
                <a:srgbClr val="F61800"/>
              </a:buClr>
              <a:buFont typeface="Arial" panose="020B0604020202020204" pitchFamily="34" charset="0"/>
              <a:buChar char="•"/>
            </a:pPr>
            <a:r>
              <a:rPr lang="en-US" sz="3600" dirty="0">
                <a:solidFill>
                  <a:srgbClr val="4A54AA"/>
                </a:solidFill>
              </a:rPr>
              <a:t>Drop it off at school/</a:t>
            </a:r>
            <a:r>
              <a:rPr lang="en-US" sz="3600" dirty="0" err="1">
                <a:solidFill>
                  <a:srgbClr val="4A54AA"/>
                </a:solidFill>
              </a:rPr>
              <a:t>Dealz</a:t>
            </a:r>
            <a:endParaRPr lang="en-IE" sz="3600" dirty="0">
              <a:solidFill>
                <a:srgbClr val="4A54AA"/>
              </a:solidFill>
            </a:endParaRPr>
          </a:p>
        </p:txBody>
      </p:sp>
      <p:sp>
        <p:nvSpPr>
          <p:cNvPr id="64516" name="TextBox 5">
            <a:extLst>
              <a:ext uri="{FF2B5EF4-FFF2-40B4-BE49-F238E27FC236}">
                <a16:creationId xmlns:a16="http://schemas.microsoft.com/office/drawing/2014/main" id="{78C2163B-28C2-6C48-A8C5-4ABE5B931B8B}"/>
              </a:ext>
            </a:extLst>
          </p:cNvPr>
          <p:cNvSpPr txBox="1">
            <a:spLocks noChangeArrowheads="1"/>
          </p:cNvSpPr>
          <p:nvPr/>
        </p:nvSpPr>
        <p:spPr bwMode="auto">
          <a:xfrm>
            <a:off x="111125" y="6351588"/>
            <a:ext cx="23590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a:solidFill>
                  <a:schemeClr val="bg1"/>
                </a:solidFill>
                <a:latin typeface="Dosis" panose="02010503020202060003" pitchFamily="2" charset="77"/>
              </a:rPr>
              <a:t>www.TeamHope.ie</a:t>
            </a:r>
          </a:p>
          <a:p>
            <a:endParaRPr lang="en-US" altLang="en-US">
              <a:solidFill>
                <a:schemeClr val="bg1"/>
              </a:solidFill>
            </a:endParaRPr>
          </a:p>
        </p:txBody>
      </p:sp>
      <p:sp>
        <p:nvSpPr>
          <p:cNvPr id="3" name="5-Point Star 2">
            <a:extLst>
              <a:ext uri="{FF2B5EF4-FFF2-40B4-BE49-F238E27FC236}">
                <a16:creationId xmlns:a16="http://schemas.microsoft.com/office/drawing/2014/main" id="{E9F9A785-8146-394C-96EB-F17AD9A8B1EE}"/>
              </a:ext>
            </a:extLst>
          </p:cNvPr>
          <p:cNvSpPr/>
          <p:nvPr/>
        </p:nvSpPr>
        <p:spPr>
          <a:xfrm>
            <a:off x="7020272" y="1846263"/>
            <a:ext cx="3384376" cy="3744416"/>
          </a:xfrm>
          <a:prstGeom prst="star5">
            <a:avLst/>
          </a:prstGeom>
          <a:solidFill>
            <a:srgbClr val="F7CF00"/>
          </a:solidFill>
          <a:ln w="19050">
            <a:solidFill>
              <a:srgbClr val="4A5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958593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7ADB8-222B-0346-A223-B37A1A6656F6}"/>
              </a:ext>
            </a:extLst>
          </p:cNvPr>
          <p:cNvSpPr>
            <a:spLocks noGrp="1"/>
          </p:cNvSpPr>
          <p:nvPr>
            <p:ph type="title"/>
          </p:nvPr>
        </p:nvSpPr>
        <p:spPr>
          <a:xfrm>
            <a:off x="611560" y="307055"/>
            <a:ext cx="7543800" cy="1449387"/>
          </a:xfrm>
        </p:spPr>
        <p:txBody>
          <a:bodyPr>
            <a:normAutofit/>
          </a:bodyPr>
          <a:lstStyle/>
          <a:p>
            <a:pPr>
              <a:defRPr/>
            </a:pPr>
            <a:r>
              <a:rPr lang="en-US" sz="4400" dirty="0">
                <a:solidFill>
                  <a:srgbClr val="FF0000"/>
                </a:solidFill>
                <a:latin typeface="Dosis" panose="02010503020202060003" pitchFamily="2" charset="77"/>
              </a:rPr>
              <a:t>What to put in your Shoebox</a:t>
            </a:r>
          </a:p>
        </p:txBody>
      </p:sp>
      <p:sp>
        <p:nvSpPr>
          <p:cNvPr id="64516" name="TextBox 5">
            <a:extLst>
              <a:ext uri="{FF2B5EF4-FFF2-40B4-BE49-F238E27FC236}">
                <a16:creationId xmlns:a16="http://schemas.microsoft.com/office/drawing/2014/main" id="{78C2163B-28C2-6C48-A8C5-4ABE5B931B8B}"/>
              </a:ext>
            </a:extLst>
          </p:cNvPr>
          <p:cNvSpPr txBox="1">
            <a:spLocks noChangeArrowheads="1"/>
          </p:cNvSpPr>
          <p:nvPr/>
        </p:nvSpPr>
        <p:spPr bwMode="auto">
          <a:xfrm>
            <a:off x="111125" y="6351588"/>
            <a:ext cx="23590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a:solidFill>
                  <a:schemeClr val="bg1"/>
                </a:solidFill>
                <a:latin typeface="Dosis" panose="02010503020202060003" pitchFamily="2" charset="77"/>
              </a:rPr>
              <a:t>www.TeamHope.ie</a:t>
            </a:r>
          </a:p>
          <a:p>
            <a:endParaRPr lang="en-US" altLang="en-US">
              <a:solidFill>
                <a:schemeClr val="bg1"/>
              </a:solidFill>
            </a:endParaRPr>
          </a:p>
        </p:txBody>
      </p:sp>
      <p:sp>
        <p:nvSpPr>
          <p:cNvPr id="3" name="5-Point Star 2">
            <a:extLst>
              <a:ext uri="{FF2B5EF4-FFF2-40B4-BE49-F238E27FC236}">
                <a16:creationId xmlns:a16="http://schemas.microsoft.com/office/drawing/2014/main" id="{E9F9A785-8146-394C-96EB-F17AD9A8B1EE}"/>
              </a:ext>
            </a:extLst>
          </p:cNvPr>
          <p:cNvSpPr/>
          <p:nvPr/>
        </p:nvSpPr>
        <p:spPr>
          <a:xfrm>
            <a:off x="7020272" y="1846263"/>
            <a:ext cx="3384376" cy="3744416"/>
          </a:xfrm>
          <a:prstGeom prst="star5">
            <a:avLst/>
          </a:prstGeom>
          <a:solidFill>
            <a:srgbClr val="F7CF00"/>
          </a:solidFill>
          <a:ln w="19050">
            <a:solidFill>
              <a:srgbClr val="4A5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3">
            <a:extLst>
              <a:ext uri="{FF2B5EF4-FFF2-40B4-BE49-F238E27FC236}">
                <a16:creationId xmlns:a16="http://schemas.microsoft.com/office/drawing/2014/main" id="{1D1BAEF8-0862-AD4A-8FE5-893C26DA1ADE}"/>
              </a:ext>
            </a:extLst>
          </p:cNvPr>
          <p:cNvSpPr txBox="1">
            <a:spLocks noChangeArrowheads="1"/>
          </p:cNvSpPr>
          <p:nvPr/>
        </p:nvSpPr>
        <p:spPr bwMode="auto">
          <a:xfrm>
            <a:off x="599093" y="1447801"/>
            <a:ext cx="7772400" cy="531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rtlCol="0" anchor="t" anchorCtr="0" compatLnSpc="1">
            <a:prstTxWarp prst="textNoShape">
              <a:avLst/>
            </a:prstTxWarp>
            <a:normAutofit fontScale="92500" lnSpcReduction="20000"/>
          </a:bodyPr>
          <a:lst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91440" indent="-91440" eaLnBrk="1" fontAlgn="auto" hangingPunct="1">
              <a:lnSpc>
                <a:spcPct val="210000"/>
              </a:lnSpc>
              <a:spcAft>
                <a:spcPts val="0"/>
              </a:spcAft>
              <a:buFont typeface="Wingdings 3" charset="2"/>
              <a:buChar char=""/>
              <a:defRPr/>
            </a:pPr>
            <a:r>
              <a:rPr lang="en-US" altLang="en-US" sz="4000" b="1" dirty="0">
                <a:solidFill>
                  <a:srgbClr val="0070C0"/>
                </a:solidFill>
                <a:latin typeface="Arial Rounded MT Bold" panose="020F0704030504030204" pitchFamily="34" charset="77"/>
                <a:cs typeface="Arial" panose="020B0604020202020204" pitchFamily="34" charset="0"/>
              </a:rPr>
              <a:t>W</a:t>
            </a:r>
            <a:r>
              <a:rPr lang="en-US" altLang="en-US" b="1" dirty="0">
                <a:solidFill>
                  <a:schemeClr val="hlink"/>
                </a:solidFill>
                <a:latin typeface="Arial Rounded MT Bold" panose="020F0704030504030204" pitchFamily="34" charset="77"/>
                <a:cs typeface="Arial" panose="020B0604020202020204" pitchFamily="34" charset="0"/>
              </a:rPr>
              <a:t>RITE       </a:t>
            </a:r>
            <a:r>
              <a:rPr lang="en-US" altLang="en-US" sz="2400" dirty="0">
                <a:solidFill>
                  <a:schemeClr val="tx1"/>
                </a:solidFill>
                <a:latin typeface="Arial Rounded MT Bold" panose="020F0704030504030204" pitchFamily="34" charset="77"/>
                <a:cs typeface="Arial" panose="020B0604020202020204" pitchFamily="34" charset="0"/>
              </a:rPr>
              <a:t>some things to write with</a:t>
            </a:r>
          </a:p>
          <a:p>
            <a:pPr marL="91440" indent="-91440" eaLnBrk="1" fontAlgn="auto" hangingPunct="1">
              <a:lnSpc>
                <a:spcPct val="210000"/>
              </a:lnSpc>
              <a:spcAft>
                <a:spcPts val="0"/>
              </a:spcAft>
              <a:buFont typeface="Wingdings 3" charset="2"/>
              <a:buChar char=""/>
              <a:defRPr/>
            </a:pPr>
            <a:r>
              <a:rPr lang="en-US" altLang="en-US" sz="4000" b="1" dirty="0">
                <a:solidFill>
                  <a:srgbClr val="0070C0"/>
                </a:solidFill>
                <a:latin typeface="Arial Rounded MT Bold" panose="020F0704030504030204" pitchFamily="34" charset="77"/>
                <a:cs typeface="Arial" panose="020B0604020202020204" pitchFamily="34" charset="0"/>
              </a:rPr>
              <a:t>W</a:t>
            </a:r>
            <a:r>
              <a:rPr lang="en-US" altLang="en-US" b="1" dirty="0">
                <a:solidFill>
                  <a:schemeClr val="hlink"/>
                </a:solidFill>
                <a:latin typeface="Arial Rounded MT Bold" panose="020F0704030504030204" pitchFamily="34" charset="77"/>
                <a:cs typeface="Arial" panose="020B0604020202020204" pitchFamily="34" charset="0"/>
              </a:rPr>
              <a:t>EAR        </a:t>
            </a:r>
            <a:r>
              <a:rPr lang="en-US" altLang="en-US" sz="2400" dirty="0">
                <a:solidFill>
                  <a:schemeClr val="tx1"/>
                </a:solidFill>
                <a:latin typeface="Arial Rounded MT Bold" panose="020F0704030504030204" pitchFamily="34" charset="77"/>
                <a:cs typeface="Arial" panose="020B0604020202020204" pitchFamily="34" charset="0"/>
              </a:rPr>
              <a:t>some things to wear</a:t>
            </a:r>
          </a:p>
          <a:p>
            <a:pPr marL="91440" indent="-91440" eaLnBrk="1" fontAlgn="auto" hangingPunct="1">
              <a:lnSpc>
                <a:spcPct val="210000"/>
              </a:lnSpc>
              <a:spcAft>
                <a:spcPts val="0"/>
              </a:spcAft>
              <a:buFont typeface="Wingdings 3" charset="2"/>
              <a:buChar char=""/>
              <a:defRPr/>
            </a:pPr>
            <a:r>
              <a:rPr lang="en-US" altLang="en-US" sz="4000" b="1" dirty="0">
                <a:solidFill>
                  <a:srgbClr val="0070C0"/>
                </a:solidFill>
                <a:latin typeface="Arial Rounded MT Bold" panose="020F0704030504030204" pitchFamily="34" charset="77"/>
                <a:cs typeface="Arial" panose="020B0604020202020204" pitchFamily="34" charset="0"/>
              </a:rPr>
              <a:t>W</a:t>
            </a:r>
            <a:r>
              <a:rPr lang="en-US" altLang="en-US" b="1" dirty="0">
                <a:solidFill>
                  <a:schemeClr val="hlink"/>
                </a:solidFill>
                <a:latin typeface="Arial Rounded MT Bold" panose="020F0704030504030204" pitchFamily="34" charset="77"/>
                <a:cs typeface="Arial" panose="020B0604020202020204" pitchFamily="34" charset="0"/>
              </a:rPr>
              <a:t>ASH	</a:t>
            </a:r>
            <a:r>
              <a:rPr lang="en-US" altLang="en-US" sz="2400" b="1" dirty="0">
                <a:solidFill>
                  <a:schemeClr val="hlink"/>
                </a:solidFill>
                <a:latin typeface="Arial Rounded MT Bold" panose="020F0704030504030204" pitchFamily="34" charset="77"/>
                <a:cs typeface="Arial" panose="020B0604020202020204" pitchFamily="34" charset="0"/>
              </a:rPr>
              <a:t> </a:t>
            </a:r>
            <a:r>
              <a:rPr lang="en-US" altLang="en-US" sz="2400" dirty="0">
                <a:solidFill>
                  <a:schemeClr val="tx1"/>
                </a:solidFill>
                <a:latin typeface="Arial Rounded MT Bold" panose="020F0704030504030204" pitchFamily="34" charset="77"/>
                <a:cs typeface="Arial" panose="020B0604020202020204" pitchFamily="34" charset="0"/>
              </a:rPr>
              <a:t>some things to wash with</a:t>
            </a:r>
          </a:p>
          <a:p>
            <a:pPr marL="91440" indent="-91440" eaLnBrk="1" fontAlgn="auto" hangingPunct="1">
              <a:lnSpc>
                <a:spcPct val="210000"/>
              </a:lnSpc>
              <a:spcAft>
                <a:spcPts val="0"/>
              </a:spcAft>
              <a:buFont typeface="Wingdings 3" charset="2"/>
              <a:buChar char=""/>
              <a:defRPr/>
            </a:pPr>
            <a:r>
              <a:rPr lang="en-US" altLang="en-US" sz="4000" b="1" dirty="0">
                <a:solidFill>
                  <a:srgbClr val="0070C0"/>
                </a:solidFill>
                <a:latin typeface="Arial Rounded MT Bold" panose="020F0704030504030204" pitchFamily="34" charset="77"/>
                <a:cs typeface="Arial" panose="020B0604020202020204" pitchFamily="34" charset="0"/>
              </a:rPr>
              <a:t>W</a:t>
            </a:r>
            <a:r>
              <a:rPr lang="en-US" altLang="en-US" b="1" dirty="0">
                <a:solidFill>
                  <a:schemeClr val="hlink"/>
                </a:solidFill>
                <a:latin typeface="Arial Rounded MT Bold" panose="020F0704030504030204" pitchFamily="34" charset="77"/>
                <a:cs typeface="Arial" panose="020B0604020202020204" pitchFamily="34" charset="0"/>
              </a:rPr>
              <a:t>OW</a:t>
            </a:r>
            <a:r>
              <a:rPr lang="en-US" altLang="en-US" sz="4000" b="1" dirty="0">
                <a:solidFill>
                  <a:schemeClr val="hlink"/>
                </a:solidFill>
                <a:latin typeface="Arial Rounded MT Bold" panose="020F0704030504030204" pitchFamily="34" charset="77"/>
                <a:cs typeface="Arial" panose="020B0604020202020204" pitchFamily="34" charset="0"/>
              </a:rPr>
              <a:t>!   </a:t>
            </a:r>
            <a:r>
              <a:rPr lang="en-US" altLang="en-US" sz="2400" dirty="0">
                <a:solidFill>
                  <a:schemeClr val="tx1"/>
                </a:solidFill>
                <a:latin typeface="Arial Rounded MT Bold" panose="020F0704030504030204" pitchFamily="34" charset="77"/>
                <a:cs typeface="Arial" panose="020B0604020202020204" pitchFamily="34" charset="0"/>
              </a:rPr>
              <a:t>Some things to go ‘wow’ at !</a:t>
            </a:r>
          </a:p>
          <a:p>
            <a:pPr marL="91440" indent="-91440" eaLnBrk="1" fontAlgn="auto" hangingPunct="1">
              <a:spcAft>
                <a:spcPts val="0"/>
              </a:spcAft>
              <a:buFontTx/>
              <a:buNone/>
              <a:defRPr/>
            </a:pPr>
            <a:r>
              <a:rPr lang="en-US" altLang="en-US" sz="2800" dirty="0">
                <a:solidFill>
                  <a:schemeClr val="tx1">
                    <a:lumMod val="75000"/>
                    <a:lumOff val="25000"/>
                  </a:schemeClr>
                </a:solidFill>
                <a:latin typeface="Arial Rounded MT Bold" panose="020F0704030504030204" pitchFamily="34" charset="77"/>
                <a:cs typeface="Arial" panose="020B0604020202020204" pitchFamily="34" charset="0"/>
              </a:rPr>
              <a:t>			</a:t>
            </a:r>
          </a:p>
        </p:txBody>
      </p:sp>
    </p:spTree>
    <p:extLst>
      <p:ext uri="{BB962C8B-B14F-4D97-AF65-F5344CB8AC3E}">
        <p14:creationId xmlns:p14="http://schemas.microsoft.com/office/powerpoint/2010/main" val="27476933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7ADB8-222B-0346-A223-B37A1A6656F6}"/>
              </a:ext>
            </a:extLst>
          </p:cNvPr>
          <p:cNvSpPr>
            <a:spLocks noGrp="1"/>
          </p:cNvSpPr>
          <p:nvPr>
            <p:ph type="title"/>
          </p:nvPr>
        </p:nvSpPr>
        <p:spPr>
          <a:xfrm>
            <a:off x="611560" y="307055"/>
            <a:ext cx="7543800" cy="1449387"/>
          </a:xfrm>
        </p:spPr>
        <p:txBody>
          <a:bodyPr>
            <a:normAutofit/>
          </a:bodyPr>
          <a:lstStyle/>
          <a:p>
            <a:pPr>
              <a:defRPr/>
            </a:pPr>
            <a:r>
              <a:rPr lang="en-US" sz="4400" dirty="0">
                <a:solidFill>
                  <a:srgbClr val="FF0000"/>
                </a:solidFill>
                <a:latin typeface="Dosis" panose="02010503020202060003" pitchFamily="2" charset="77"/>
              </a:rPr>
              <a:t>Something to WRITE with</a:t>
            </a:r>
          </a:p>
        </p:txBody>
      </p:sp>
      <p:sp>
        <p:nvSpPr>
          <p:cNvPr id="64516" name="TextBox 5">
            <a:extLst>
              <a:ext uri="{FF2B5EF4-FFF2-40B4-BE49-F238E27FC236}">
                <a16:creationId xmlns:a16="http://schemas.microsoft.com/office/drawing/2014/main" id="{78C2163B-28C2-6C48-A8C5-4ABE5B931B8B}"/>
              </a:ext>
            </a:extLst>
          </p:cNvPr>
          <p:cNvSpPr txBox="1">
            <a:spLocks noChangeArrowheads="1"/>
          </p:cNvSpPr>
          <p:nvPr/>
        </p:nvSpPr>
        <p:spPr bwMode="auto">
          <a:xfrm>
            <a:off x="111125" y="6351588"/>
            <a:ext cx="23590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a:solidFill>
                  <a:schemeClr val="bg1"/>
                </a:solidFill>
                <a:latin typeface="Dosis" panose="02010503020202060003" pitchFamily="2" charset="77"/>
              </a:rPr>
              <a:t>www.TeamHope.ie</a:t>
            </a:r>
          </a:p>
          <a:p>
            <a:endParaRPr lang="en-US" altLang="en-US">
              <a:solidFill>
                <a:schemeClr val="bg1"/>
              </a:solidFill>
            </a:endParaRPr>
          </a:p>
        </p:txBody>
      </p:sp>
      <p:sp>
        <p:nvSpPr>
          <p:cNvPr id="3" name="5-Point Star 2">
            <a:extLst>
              <a:ext uri="{FF2B5EF4-FFF2-40B4-BE49-F238E27FC236}">
                <a16:creationId xmlns:a16="http://schemas.microsoft.com/office/drawing/2014/main" id="{E9F9A785-8146-394C-96EB-F17AD9A8B1EE}"/>
              </a:ext>
            </a:extLst>
          </p:cNvPr>
          <p:cNvSpPr/>
          <p:nvPr/>
        </p:nvSpPr>
        <p:spPr>
          <a:xfrm>
            <a:off x="7020272" y="1846263"/>
            <a:ext cx="3384376" cy="3744416"/>
          </a:xfrm>
          <a:prstGeom prst="star5">
            <a:avLst/>
          </a:prstGeom>
          <a:solidFill>
            <a:srgbClr val="F7CF00"/>
          </a:solidFill>
          <a:ln w="19050">
            <a:solidFill>
              <a:srgbClr val="4A5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4">
            <a:extLst>
              <a:ext uri="{FF2B5EF4-FFF2-40B4-BE49-F238E27FC236}">
                <a16:creationId xmlns:a16="http://schemas.microsoft.com/office/drawing/2014/main" id="{D8B0F72A-C274-5B46-8CCA-AB2095064A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2930"/>
          <a:stretch>
            <a:fillRect/>
          </a:stretch>
        </p:blipFill>
        <p:spPr bwMode="auto">
          <a:xfrm>
            <a:off x="2183416" y="1777366"/>
            <a:ext cx="4400088" cy="4480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84887265"/>
      </p:ext>
    </p:extLst>
  </p:cSld>
  <p:clrMapOvr>
    <a:masterClrMapping/>
  </p:clrMapOvr>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6B9F25"/>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D26EA377-59BD-4C9C-9D94-EE8416EE4C79}"/>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9245857A39154C89FE2D616C819345" ma:contentTypeVersion="11" ma:contentTypeDescription="Create a new document." ma:contentTypeScope="" ma:versionID="5aed0d598daa1b41a9d648d0e73c1ca0">
  <xsd:schema xmlns:xsd="http://www.w3.org/2001/XMLSchema" xmlns:xs="http://www.w3.org/2001/XMLSchema" xmlns:p="http://schemas.microsoft.com/office/2006/metadata/properties" xmlns:ns2="4dfb2009-ef78-464d-977c-8ee574e4cb9c" xmlns:ns3="faed5c49-aa2f-4503-912e-4abf0e7677ed" targetNamespace="http://schemas.microsoft.com/office/2006/metadata/properties" ma:root="true" ma:fieldsID="0161599725ce6964b8317bbb3bb43fb9" ns2:_="" ns3:_="">
    <xsd:import namespace="4dfb2009-ef78-464d-977c-8ee574e4cb9c"/>
    <xsd:import namespace="faed5c49-aa2f-4503-912e-4abf0e7677e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GenerationTime" minOccurs="0"/>
                <xsd:element ref="ns2:MediaServiceEventHashCode"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dfb2009-ef78-464d-977c-8ee574e4cb9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aed5c49-aa2f-4503-912e-4abf0e7677e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2E1641E-98C8-45B3-B52C-8CF351823646}"/>
</file>

<file path=customXml/itemProps2.xml><?xml version="1.0" encoding="utf-8"?>
<ds:datastoreItem xmlns:ds="http://schemas.openxmlformats.org/officeDocument/2006/customXml" ds:itemID="{26125BDE-B750-4339-A2EF-568DDF6B8640}"/>
</file>

<file path=customXml/itemProps3.xml><?xml version="1.0" encoding="utf-8"?>
<ds:datastoreItem xmlns:ds="http://schemas.openxmlformats.org/officeDocument/2006/customXml" ds:itemID="{F4BD8E8D-AE9E-4E24-81D4-DA55A4C21F40}"/>
</file>

<file path=docProps/app.xml><?xml version="1.0" encoding="utf-8"?>
<Properties xmlns="http://schemas.openxmlformats.org/officeDocument/2006/extended-properties" xmlns:vt="http://schemas.openxmlformats.org/officeDocument/2006/docPropsVTypes">
  <Template>Retrospect</Template>
  <TotalTime>10165</TotalTime>
  <Words>589</Words>
  <Application>Microsoft Macintosh PowerPoint</Application>
  <PresentationFormat>On-screen Show (4:3)</PresentationFormat>
  <Paragraphs>74</Paragraphs>
  <Slides>18</Slides>
  <Notes>12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vt:i4>
      </vt:variant>
    </vt:vector>
  </HeadingPairs>
  <TitlesOfParts>
    <vt:vector size="26" baseType="lpstr">
      <vt:lpstr>ＭＳ Ｐゴシック</vt:lpstr>
      <vt:lpstr>Arial</vt:lpstr>
      <vt:lpstr>Arial Rounded MT Bold</vt:lpstr>
      <vt:lpstr>Calibri</vt:lpstr>
      <vt:lpstr>Calibri Light</vt:lpstr>
      <vt:lpstr>Dosis</vt:lpstr>
      <vt:lpstr>Wingdings 3</vt:lpstr>
      <vt:lpstr>Retrospect</vt:lpstr>
      <vt:lpstr>PowerPoint Presentation</vt:lpstr>
      <vt:lpstr>Christmas Shoebox Appeal</vt:lpstr>
      <vt:lpstr>Christmas Shoebox Appeal</vt:lpstr>
      <vt:lpstr>Christmas Shoebox Appeal in 2020</vt:lpstr>
      <vt:lpstr>PowerPoint Presentation</vt:lpstr>
      <vt:lpstr>PowerPoint Presentation</vt:lpstr>
      <vt:lpstr>How to make a Christmas Shoebox</vt:lpstr>
      <vt:lpstr>What to put in your Shoebox</vt:lpstr>
      <vt:lpstr>Something to WRITE with</vt:lpstr>
      <vt:lpstr>Something to WASH with</vt:lpstr>
      <vt:lpstr>Something to WEAR</vt:lpstr>
      <vt:lpstr>Something to WOW</vt:lpstr>
      <vt:lpstr>What NOT to add</vt:lpstr>
      <vt:lpstr>PowerPoint Presentation</vt:lpstr>
      <vt:lpstr>PowerPoint Presentation</vt:lpstr>
      <vt:lpstr>PowerPoint Presentation</vt:lpstr>
      <vt:lpstr>PowerPoint Presentation</vt:lpstr>
      <vt:lpstr> Team Hope </vt:lpstr>
    </vt:vector>
  </TitlesOfParts>
  <Company>`springdale NS</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kate mahon</dc:creator>
  <cp:lastModifiedBy>Rachel</cp:lastModifiedBy>
  <cp:revision>148</cp:revision>
  <cp:lastPrinted>2019-06-27T13:14:11Z</cp:lastPrinted>
  <dcterms:created xsi:type="dcterms:W3CDTF">2010-10-17T20:07:09Z</dcterms:created>
  <dcterms:modified xsi:type="dcterms:W3CDTF">2021-07-21T09:37:41Z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0x010100729245857A39154C89FE2D616C819345</vt:lpwstr>
  </property>
</Properties>
</file>